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691" r:id="rId2"/>
    <p:sldMasterId id="2147483705" r:id="rId3"/>
    <p:sldMasterId id="2147484069" r:id="rId4"/>
    <p:sldMasterId id="2147484081" r:id="rId5"/>
    <p:sldMasterId id="2147484093" r:id="rId6"/>
  </p:sldMasterIdLst>
  <p:notesMasterIdLst>
    <p:notesMasterId r:id="rId53"/>
  </p:notesMasterIdLst>
  <p:handoutMasterIdLst>
    <p:handoutMasterId r:id="rId54"/>
  </p:handoutMasterIdLst>
  <p:sldIdLst>
    <p:sldId id="399" r:id="rId7"/>
    <p:sldId id="256" r:id="rId8"/>
    <p:sldId id="387" r:id="rId9"/>
    <p:sldId id="389" r:id="rId10"/>
    <p:sldId id="390" r:id="rId11"/>
    <p:sldId id="327" r:id="rId12"/>
    <p:sldId id="383" r:id="rId13"/>
    <p:sldId id="400" r:id="rId14"/>
    <p:sldId id="392" r:id="rId15"/>
    <p:sldId id="393" r:id="rId16"/>
    <p:sldId id="394" r:id="rId17"/>
    <p:sldId id="395" r:id="rId18"/>
    <p:sldId id="396" r:id="rId19"/>
    <p:sldId id="397" r:id="rId20"/>
    <p:sldId id="398" r:id="rId21"/>
    <p:sldId id="388" r:id="rId22"/>
    <p:sldId id="391" r:id="rId23"/>
    <p:sldId id="401" r:id="rId24"/>
    <p:sldId id="384" r:id="rId25"/>
    <p:sldId id="265" r:id="rId26"/>
    <p:sldId id="365" r:id="rId27"/>
    <p:sldId id="266" r:id="rId28"/>
    <p:sldId id="268" r:id="rId29"/>
    <p:sldId id="403" r:id="rId30"/>
    <p:sldId id="381" r:id="rId31"/>
    <p:sldId id="269" r:id="rId32"/>
    <p:sldId id="405" r:id="rId33"/>
    <p:sldId id="378" r:id="rId34"/>
    <p:sldId id="380" r:id="rId35"/>
    <p:sldId id="271" r:id="rId36"/>
    <p:sldId id="272" r:id="rId37"/>
    <p:sldId id="324" r:id="rId38"/>
    <p:sldId id="274" r:id="rId39"/>
    <p:sldId id="275" r:id="rId40"/>
    <p:sldId id="276" r:id="rId41"/>
    <p:sldId id="331" r:id="rId42"/>
    <p:sldId id="333" r:id="rId43"/>
    <p:sldId id="277" r:id="rId44"/>
    <p:sldId id="367" r:id="rId45"/>
    <p:sldId id="279" r:id="rId46"/>
    <p:sldId id="332" r:id="rId47"/>
    <p:sldId id="370" r:id="rId48"/>
    <p:sldId id="306" r:id="rId49"/>
    <p:sldId id="407" r:id="rId50"/>
    <p:sldId id="408" r:id="rId51"/>
    <p:sldId id="330" r:id="rId52"/>
  </p:sldIdLst>
  <p:sldSz cx="9144000" cy="6858000" type="screen4x3"/>
  <p:notesSz cx="6991350" cy="9282113"/>
  <p:defaultTextStyle>
    <a:defPPr>
      <a:defRPr lang="en-US"/>
    </a:defPPr>
    <a:lvl1pPr algn="l" rtl="0" fontAlgn="base">
      <a:spcBef>
        <a:spcPct val="0"/>
      </a:spcBef>
      <a:spcAft>
        <a:spcPct val="0"/>
      </a:spcAft>
      <a:defRPr sz="2000" b="1" kern="1200">
        <a:solidFill>
          <a:schemeClr val="tx1"/>
        </a:solidFill>
        <a:latin typeface="Arial" pitchFamily="34" charset="0"/>
        <a:ea typeface="ＭＳ Ｐゴシック" pitchFamily="34" charset="-128"/>
        <a:cs typeface="+mn-cs"/>
      </a:defRPr>
    </a:lvl1pPr>
    <a:lvl2pPr marL="455613" indent="1588" algn="l" rtl="0" fontAlgn="base">
      <a:spcBef>
        <a:spcPct val="0"/>
      </a:spcBef>
      <a:spcAft>
        <a:spcPct val="0"/>
      </a:spcAft>
      <a:defRPr sz="2000" b="1" kern="1200">
        <a:solidFill>
          <a:schemeClr val="tx1"/>
        </a:solidFill>
        <a:latin typeface="Arial" pitchFamily="34" charset="0"/>
        <a:ea typeface="ＭＳ Ｐゴシック" pitchFamily="34" charset="-128"/>
        <a:cs typeface="+mn-cs"/>
      </a:defRPr>
    </a:lvl2pPr>
    <a:lvl3pPr marL="912813" indent="1588" algn="l" rtl="0" fontAlgn="base">
      <a:spcBef>
        <a:spcPct val="0"/>
      </a:spcBef>
      <a:spcAft>
        <a:spcPct val="0"/>
      </a:spcAft>
      <a:defRPr sz="2000" b="1" kern="1200">
        <a:solidFill>
          <a:schemeClr val="tx1"/>
        </a:solidFill>
        <a:latin typeface="Arial" pitchFamily="34" charset="0"/>
        <a:ea typeface="ＭＳ Ｐゴシック" pitchFamily="34" charset="-128"/>
        <a:cs typeface="+mn-cs"/>
      </a:defRPr>
    </a:lvl3pPr>
    <a:lvl4pPr marL="1370013" indent="1588" algn="l" rtl="0" fontAlgn="base">
      <a:spcBef>
        <a:spcPct val="0"/>
      </a:spcBef>
      <a:spcAft>
        <a:spcPct val="0"/>
      </a:spcAft>
      <a:defRPr sz="2000" b="1" kern="1200">
        <a:solidFill>
          <a:schemeClr val="tx1"/>
        </a:solidFill>
        <a:latin typeface="Arial" pitchFamily="34" charset="0"/>
        <a:ea typeface="ＭＳ Ｐゴシック" pitchFamily="34" charset="-128"/>
        <a:cs typeface="+mn-cs"/>
      </a:defRPr>
    </a:lvl4pPr>
    <a:lvl5pPr marL="1827213" indent="1588" algn="l" rtl="0" fontAlgn="base">
      <a:spcBef>
        <a:spcPct val="0"/>
      </a:spcBef>
      <a:spcAft>
        <a:spcPct val="0"/>
      </a:spcAft>
      <a:defRPr sz="20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0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0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0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000" b="1"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1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CC3300"/>
    <a:srgbClr val="FFFF99"/>
    <a:srgbClr val="006600"/>
    <a:srgbClr val="990000"/>
    <a:srgbClr val="333333"/>
    <a:srgbClr val="00336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85" autoAdjust="0"/>
  </p:normalViewPr>
  <p:slideViewPr>
    <p:cSldViewPr>
      <p:cViewPr varScale="1">
        <p:scale>
          <a:sx n="76" d="100"/>
          <a:sy n="76" d="100"/>
        </p:scale>
        <p:origin x="1230" y="54"/>
      </p:cViewPr>
      <p:guideLst>
        <p:guide orient="horz" pos="2160"/>
        <p:guide pos="144"/>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Lst>
  </p:outlineViewPr>
  <p:notesTextViewPr>
    <p:cViewPr>
      <p:scale>
        <a:sx n="100" d="100"/>
        <a:sy n="100" d="100"/>
      </p:scale>
      <p:origin x="0" y="0"/>
    </p:cViewPr>
  </p:notesTextViewPr>
  <p:sorterViewPr>
    <p:cViewPr varScale="1">
      <p:scale>
        <a:sx n="1" d="1"/>
        <a:sy n="1" d="1"/>
      </p:scale>
      <p:origin x="0" y="-94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8" Type="http://schemas.openxmlformats.org/officeDocument/2006/relationships/slide" Target="slides/slide24.xml"/><Relationship Id="rId13" Type="http://schemas.openxmlformats.org/officeDocument/2006/relationships/slide" Target="slides/slide31.xml"/><Relationship Id="rId18" Type="http://schemas.openxmlformats.org/officeDocument/2006/relationships/slide" Target="slides/slide36.xml"/><Relationship Id="rId3" Type="http://schemas.openxmlformats.org/officeDocument/2006/relationships/slide" Target="slides/slide8.xml"/><Relationship Id="rId21" Type="http://schemas.openxmlformats.org/officeDocument/2006/relationships/slide" Target="slides/slide40.xml"/><Relationship Id="rId7" Type="http://schemas.openxmlformats.org/officeDocument/2006/relationships/slide" Target="slides/slide23.xml"/><Relationship Id="rId12" Type="http://schemas.openxmlformats.org/officeDocument/2006/relationships/slide" Target="slides/slide30.xml"/><Relationship Id="rId17" Type="http://schemas.openxmlformats.org/officeDocument/2006/relationships/slide" Target="slides/slide35.xml"/><Relationship Id="rId2" Type="http://schemas.openxmlformats.org/officeDocument/2006/relationships/slide" Target="slides/slide6.xml"/><Relationship Id="rId16" Type="http://schemas.openxmlformats.org/officeDocument/2006/relationships/slide" Target="slides/slide34.xml"/><Relationship Id="rId20" Type="http://schemas.openxmlformats.org/officeDocument/2006/relationships/slide" Target="slides/slide39.xml"/><Relationship Id="rId1" Type="http://schemas.openxmlformats.org/officeDocument/2006/relationships/slide" Target="slides/slide2.xml"/><Relationship Id="rId6" Type="http://schemas.openxmlformats.org/officeDocument/2006/relationships/slide" Target="slides/slide21.xml"/><Relationship Id="rId11" Type="http://schemas.openxmlformats.org/officeDocument/2006/relationships/slide" Target="slides/slide28.xml"/><Relationship Id="rId5" Type="http://schemas.openxmlformats.org/officeDocument/2006/relationships/slide" Target="slides/slide20.xml"/><Relationship Id="rId15" Type="http://schemas.openxmlformats.org/officeDocument/2006/relationships/slide" Target="slides/slide33.xml"/><Relationship Id="rId23" Type="http://schemas.openxmlformats.org/officeDocument/2006/relationships/slide" Target="slides/slide42.xml"/><Relationship Id="rId10" Type="http://schemas.openxmlformats.org/officeDocument/2006/relationships/slide" Target="slides/slide27.xml"/><Relationship Id="rId19" Type="http://schemas.openxmlformats.org/officeDocument/2006/relationships/slide" Target="slides/slide38.xml"/><Relationship Id="rId4" Type="http://schemas.openxmlformats.org/officeDocument/2006/relationships/slide" Target="slides/slide18.xml"/><Relationship Id="rId9" Type="http://schemas.openxmlformats.org/officeDocument/2006/relationships/slide" Target="slides/slide26.xml"/><Relationship Id="rId14" Type="http://schemas.openxmlformats.org/officeDocument/2006/relationships/slide" Target="slides/slide32.xml"/><Relationship Id="rId22" Type="http://schemas.openxmlformats.org/officeDocument/2006/relationships/slide" Target="slides/slide4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bwMode="auto">
          <a:xfrm>
            <a:off x="0" y="0"/>
            <a:ext cx="30289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2985" tIns="46493" rIns="92985" bIns="46493" numCol="1" anchor="t" anchorCtr="0" compatLnSpc="1">
            <a:prstTxWarp prst="textNoShape">
              <a:avLst/>
            </a:prstTxWarp>
          </a:bodyPr>
          <a:lstStyle>
            <a:lvl1pPr defTabSz="930275">
              <a:defRPr sz="1200" b="0">
                <a:latin typeface="Arial" charset="0"/>
                <a:ea typeface="ＭＳ Ｐゴシック" charset="0"/>
                <a:cs typeface="+mn-cs"/>
              </a:defRPr>
            </a:lvl1pPr>
          </a:lstStyle>
          <a:p>
            <a:pPr>
              <a:defRPr/>
            </a:pPr>
            <a:endParaRPr lang="en-GB"/>
          </a:p>
        </p:txBody>
      </p:sp>
      <p:sp>
        <p:nvSpPr>
          <p:cNvPr id="98307" name="Rectangle 3"/>
          <p:cNvSpPr>
            <a:spLocks noGrp="1" noChangeArrowheads="1"/>
          </p:cNvSpPr>
          <p:nvPr>
            <p:ph type="dt" sz="quarter" idx="1"/>
          </p:nvPr>
        </p:nvSpPr>
        <p:spPr bwMode="auto">
          <a:xfrm>
            <a:off x="3962400" y="0"/>
            <a:ext cx="30289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2985" tIns="46493" rIns="92985" bIns="46493" numCol="1" anchor="t" anchorCtr="0" compatLnSpc="1">
            <a:prstTxWarp prst="textNoShape">
              <a:avLst/>
            </a:prstTxWarp>
          </a:bodyPr>
          <a:lstStyle>
            <a:lvl1pPr algn="r" defTabSz="930275">
              <a:defRPr sz="1200" b="0">
                <a:latin typeface="Arial" charset="0"/>
                <a:ea typeface="ＭＳ Ｐゴシック" charset="0"/>
                <a:cs typeface="+mn-cs"/>
              </a:defRPr>
            </a:lvl1pPr>
          </a:lstStyle>
          <a:p>
            <a:pPr>
              <a:defRPr/>
            </a:pPr>
            <a:endParaRPr lang="en-GB"/>
          </a:p>
        </p:txBody>
      </p:sp>
      <p:sp>
        <p:nvSpPr>
          <p:cNvPr id="98308" name="Rectangle 4"/>
          <p:cNvSpPr>
            <a:spLocks noGrp="1" noChangeArrowheads="1"/>
          </p:cNvSpPr>
          <p:nvPr>
            <p:ph type="ftr" sz="quarter" idx="2"/>
          </p:nvPr>
        </p:nvSpPr>
        <p:spPr bwMode="auto">
          <a:xfrm>
            <a:off x="0" y="8818563"/>
            <a:ext cx="30289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2985" tIns="46493" rIns="92985" bIns="46493" numCol="1" anchor="b" anchorCtr="0" compatLnSpc="1">
            <a:prstTxWarp prst="textNoShape">
              <a:avLst/>
            </a:prstTxWarp>
          </a:bodyPr>
          <a:lstStyle>
            <a:lvl1pPr defTabSz="930275">
              <a:defRPr sz="1200" b="0">
                <a:latin typeface="Arial" charset="0"/>
                <a:ea typeface="ＭＳ Ｐゴシック" charset="0"/>
                <a:cs typeface="+mn-cs"/>
              </a:defRPr>
            </a:lvl1pPr>
          </a:lstStyle>
          <a:p>
            <a:pPr>
              <a:defRPr/>
            </a:pPr>
            <a:endParaRPr lang="en-GB"/>
          </a:p>
        </p:txBody>
      </p:sp>
      <p:sp>
        <p:nvSpPr>
          <p:cNvPr id="98309" name="Rectangle 5"/>
          <p:cNvSpPr>
            <a:spLocks noGrp="1" noChangeArrowheads="1"/>
          </p:cNvSpPr>
          <p:nvPr>
            <p:ph type="sldNum" sz="quarter" idx="3"/>
          </p:nvPr>
        </p:nvSpPr>
        <p:spPr bwMode="auto">
          <a:xfrm>
            <a:off x="3962400" y="8818563"/>
            <a:ext cx="30289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2985" tIns="46493" rIns="92985" bIns="46493" numCol="1" anchor="b" anchorCtr="0" compatLnSpc="1">
            <a:prstTxWarp prst="textNoShape">
              <a:avLst/>
            </a:prstTxWarp>
          </a:bodyPr>
          <a:lstStyle>
            <a:lvl1pPr algn="r" defTabSz="930275">
              <a:defRPr sz="1200" b="0"/>
            </a:lvl1pPr>
          </a:lstStyle>
          <a:p>
            <a:pPr>
              <a:defRPr/>
            </a:pPr>
            <a:fld id="{478A204D-DF21-4A86-B5AF-496D553F2315}" type="slidenum">
              <a:rPr lang="en-GB" altLang="en-US"/>
              <a:pPr>
                <a:defRPr/>
              </a:pPr>
              <a:t>‹#›</a:t>
            </a:fld>
            <a:endParaRPr lang="en-GB" altLang="en-US"/>
          </a:p>
        </p:txBody>
      </p:sp>
    </p:spTree>
    <p:extLst>
      <p:ext uri="{BB962C8B-B14F-4D97-AF65-F5344CB8AC3E}">
        <p14:creationId xmlns:p14="http://schemas.microsoft.com/office/powerpoint/2010/main" val="24447788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10-02T17:02:37.834"/>
    </inkml:context>
    <inkml:brush xml:id="br0">
      <inkml:brushProperty name="width" value="0.05292" units="cm"/>
      <inkml:brushProperty name="height" value="0.05292" units="cm"/>
      <inkml:brushProperty name="color" value="#FF0000"/>
    </inkml:brush>
  </inkml:definitions>
  <inkml:trace contextRef="#ctx0" brushRef="#br0">3083 4067 156 0,'-6'-19'57'0,"6"14"-30"15,3 2-21-15,-3 3 21 0,0-5-9 0,0-3-1 0,0 3 0 0,0-1-10 16,0 4-2-16,0-1-1 0,0 3-5 16,0 0 1-1,3 5 0-15,0 9 0 16,-3-1 2-16,0 8 1 15,0 8 1-15,-3 21 0 0,3 3-2 16,0 3 1-16,0 7-2 0,0 4-1 16,0-1 1-16,0 13 1 31,0-10 1-31,0-8 1 0,0-8 6 16,3-6 4-16,0-10 1 0,0-5 1 15,0-6 5-15,2-15 3 16,1-6-1-16,0-10-2 15,6-8-9-15,-6-11-3 16,3-16-5-16,3-2-3 16,0 0 0-1,0 2 1-15,0-5 1 16,6 5 3-16,2 6-3 16,-2 5-2-16,-3 2-3 0,0 9-1 15,-3 5-1-15,3 5 3 16,0 5-2-16,-3 11 1 15,0 5 2-15,2 8 0 16,-2 8-3-16,3 1 2 0,3 1-1 16,6 14 0-16,0-5 2 15,0-3 2-15,-1-5-1 16,1-6 2-16,0-2 4 0,0-3 4 16,0-5 2-16,-4-5 3 15,1-6-3-15,0-5 0 31,-3-5 6-31,0-9 2 0,0-17-6 16,-3-9-4-16,-4-8-4 16,1-7-2-16,-3-6-3 15,0-5 1-15,0-8 0 16,-3 8 1-16,0 5 2 16,0 8 1-16,-3 8 1 15,3 5 0-15,-3 6-4 0,0 10-1 16,0 5-3-16,0 4-1 15,3 12-15 1,0 6-17-16,0 2-8 16,3 5-57-16,12 4-24 0,2-6-27 15</inkml:trace>
  <inkml:trace contextRef="#ctx0" brushRef="#br0" timeOffset="1346.4475">4830 4434 196 0,'-6'0'74'0,"9"3"-40"0,-3-3-31 0,0 0 17 0,3 0-3 16,6 0 1-16,0 0-5 15,0 0-3-15,3 3-5 16,-1-3-4-16,4 0 0 0,3 0-1 16,3 0 0-16,3 0-16 0,3-3-4 15,5 0-19-15,-2 1-5 31,0-4-39-31,-3 1-18 16,-4 0 48-16</inkml:trace>
  <inkml:trace contextRef="#ctx0" brushRef="#br0" timeOffset="1483.8905">4877 4633 236 0,'-11'5'88'0,"11"-2"-48"0,3-1-40 0,0-2 18 15,5 0-10-15,10 0-2 16,12-2-21-16,15-3-8 16,5-1-81-16,1-2-36 15</inkml:trace>
  <inkml:trace contextRef="#ctx0" brushRef="#br0" timeOffset="2231.4881">6538 3493 272 0,'-20'-11'104'0,"14"11"-56"0,-3 0-58 16,6 3 14-16,-6 5-8 16,-6 2 3-16,-3 9-5 15,0 7 0-15,-6 11 3 32,-2 32 1-32,-1 5 2 0,-3 13 0 0,-3 16 0 15,1 17-3-15,2 9 2 16,0 17 7-16,6 10 6 15,3 0 3-15,6 13 0 16,7-7 6-16,8 12 1 16,5-7 0-16,16-11-2 15,6 3-6-15,12-16-4 0,2-8-3 16,13-14-2-16,-3-7-6 16,-1-8-1-16,-5-19-6 15,3-7 0-15,-10-20-9 16,-2-4-4-16,-6-14-16 15,-6-15-4-15,-1-11-31 16,4-16-14-16,-3-21-9 16</inkml:trace>
  <inkml:trace contextRef="#ctx0" brushRef="#br0" timeOffset="3163.0598">7059 3762 328 0,'-3'-18'123'0,"3"13"-66"0,3-1-69 0,-3 6 18 16,0 0-10-16,0 0 0 15,0 8 0-15,0 11 0 16,3 10 3 0,-3 3-5-16,0 7 2 0,3 9 0 15,-3 2 2-15,3 3 1 16,0 16 1-16,6-8-3 16,0-6 2-16,3-7 1 15,-3-8 2-15,0-9 1 16,-3-7 1-16,0-5 17 0,0-6 9 15,0-13-2-15,0-8 0 0,0-21-13 16,2-11-6-16,4-5-6 16,3-5-3-16,0 5-2 15,3 5 1-15,-3 6-1 16,-3 10 0-16,0 8-5 16,0 11-3-16,0 18 3 15,2 3 2-15,4 8-4 0,0 5 1 16,3 5 2-16,3 1 1 15,0-6 3-15,2-5 3 16,4-6 0-16,3-13 2 16,-3-10 0-16,-4-3 3 15,-2-5 10-15,-3-8 7 16,-3-6-3 0,-6-4-2-16,-3-12-8 15,-3-12-2-15,-3-14-4 16,0 5-3-16,-3 6 0 15,0 8 1-15,0 5-1 16,0 13-1-16,0 8-6 16,-3 6-1-16,0 7-28 15,0 9-9-15,0 10-24 0,3 5-10 16,6 3-53 0,3 8-28-16,3 7 80 0</inkml:trace>
  <inkml:trace contextRef="#ctx0" brushRef="#br0" timeOffset="3316.6477">8012 4085 324 0,'0'-2'123'0,"-12"-1"-66"0,18 3-53 0,-6 0 26 0,0 0-19 16,3 3-6-16</inkml:trace>
  <inkml:trace contextRef="#ctx0" brushRef="#br0" timeOffset="3448.0759">8018 4093 556 0,'9'13'-3'0,"0"6"0"0,3 5-1 16,5 13 3-16,4-3 0 16,0 1 1-16,3-4 0 15,-3-2 0-15,-3-5-9 0,-1-3-4 16,-5-5-40-16,-6-3-15 0,-9-5-60 15</inkml:trace>
  <inkml:trace contextRef="#ctx0" brushRef="#br0" timeOffset="3716.5811">8065 4090 332 0,'-9'-5'123'0,"9"5"-66"0,3 0-71 16,-3 0 17-16,0 0-9 16,0 0 2-16,3 5-1 15,0 3 1-15,0 3 3 16,-3 5-2-16,0 5 1 0,-3 11 4 0,-6 7 3 16,-5 1 0-16,-4 0 0 15,3 2-10-15,0-2-4 16,6-6-53-16,6-5-21 15,3-15-31 1</inkml:trace>
  <inkml:trace contextRef="#ctx0" brushRef="#br0" timeOffset="4749.4302">7149 5554 284 0,'-3'-16'107'0,"3"13"-58"0,3-2-59 15,-3 5 14-15,0 0-8 16,0 0 0-16,3 8 0 15,0 18 3-15,0 1-2 0,-3 4-1 0,0 4 3 16,0 12 2-16,0 4-2 16,2 2 0-16,1 2 1 15,0 9 2-15,0-11-1 16,3-8 2-16,-3-8 0 16,0-6 1-16,0-7 20 15,0-8 8-15,0-5 0 0,0-11 1 16,3-6-13-16,3-23-4 15,6-5-7-15,0-3-1 16,3 5-7-16,3 3-1 16,2 5-2-16,-2 6 0 15,-3 7-5-15,0 11 0 16,-3 8-6 0,3 5-2-16,-3 8 0 15,2 6-1-15,-2-3 6 16,0-6 6-16,0-2 3 15,6-3 3-15,3-5 1 16,-3-8 1-16,-1-8 9 16,-2-2 6-16,0-6 3 15,-3-8 4-15,-3-2-5 0,-3-9-3 16,-3-10-8-16,-3-2-4 0,-3-14-1 16,0 0 1-16,-3 5-5 15,3 6-3-15,0 8-2 16,-3 7 3-16,3 9-13 15,-3 7-4-15,0 11-25 16,0 11-13 0,0 10-8-16,3 19-3 15,3 5-58 1</inkml:trace>
  <inkml:trace contextRef="#ctx0" brushRef="#br0" timeOffset="5308.1681">8065 5998 312 0,'-6'-3'115'0,"3"-2"-62"0,-3 0-51 0,6 2 25 15,-5 1-7-15,2-1 0 0,0 0-8 16,0-2-5-16,0 2-4 15,6 1-5-15,0-1 1 0,0 0 1 16,0 3 0-16,-3 0-3 16,5 6 0-16,1 2-1 15,3 10 3-15,3 9-2 32,3 2 1-32,3 0 2 0,3 0 0 15,0-3-5-15,2-4 1 0,-2-4 0 16,3-5-1-16,-6-5-1 15,0-5 1-15,-3-11 3 16,0-3 3-16,-6-4 6 16,-1-15 6-16,1-4 2 15,0 0 3-15,0 2-12 0,0 5-4 32,-3 6 3-32,-3 3 1 15,-3 4 4-15,0 9 1 16,-3 10-8-16,-3 9-1 15,0 12-4-15,-6 6 0 16,0 2 4-16,4 1 1 16,2 7-1-16,-6 0 1 0,9 3 2 15,-6 6 4-15,0 12-2 16,3 6-2-16,0-3-2 16,0 0-3-16,0-5 1 15,3-5-1-15,0-9-7 16,0-10-3-16,3-10-49 15</inkml:trace>
  <inkml:trace contextRef="#ctx0" brushRef="#br0" timeOffset="9083.6723">8824 3548 192 0,'-3'-8'74'0,"3"3"-40"0,3 0-38 16,-3 5 15-16,6 0-4 15,0 0 1-15,3 5 0 16,3 0 2-16,3 6-5 0,6 5 1 0,3 2 1 16,2 6-1-16,4 5-1 15,3 19-1-15,0 13 2 16,5 10-3-16,-2 8 0 15,0 22-1-15,0 13 1 16,-4 2 0-16,-2 22 1 0,0 7 13 31,-3 1 8-31,-1 15 1 16,-5-2 2-16,-3 5-14 16,-12-11-3-16,-3-5-7 0,-9-5-1 15,-6-5 1-15,0-19 0 16,-3-3-2-16,-2-18-2 15,-1-10 5-15,-9-6 1 16,0-8-2-16,0-11-3 0,3-15 2 16,1-14 2-16,2-5 4 15,3-7 2-15,3-7-3 16,3-1 0-16,0-4-5 16,3-2-2-16,3 0-7 15,0-3-1-15,3-2-17 16,0 0-7-1,3-3-49-15,15-37-96 16</inkml:trace>
  <inkml:trace contextRef="#ctx0" brushRef="#br0" timeOffset="10799.8648">10837 4344 208 0,'0'-2'77'0,"3"4"-42"0,-1-2-37 0,1 0 14 0,3 0-4 15,3 3 2-15,3-3-1 32,3 0 2-32,3 0-6 0,3-3 1 0,9-2 1 0,-4 0-3 15,1 2-1-15,0-5-14 16,0 6-6-16,3-6-22 16,-4 2-8-16</inkml:trace>
  <inkml:trace contextRef="#ctx0" brushRef="#br0" timeOffset="10978.4238">10828 4598 296 0,'-6'3'110'0,"12"-3"-60"0,6 0-56 0,2-3 19 0,10 1-10 15,18-1 0-15,6-2-25 16,2 2-13-16,1 1-88 0,-7 4-37 16</inkml:trace>
  <inkml:trace contextRef="#ctx0" brushRef="#br0" timeOffset="11763.5198">13075 3363 296 0,'-9'-29'112'0,"6"29"-60"0,0-6-61 0,-3 6 18 0,0 0-12 31,-9 6 0-31,-3 4-1 0,-2 12 0 16,-1 4 3-1,-3 6-2-15,-9 13-1 0,-3 5 7 0,-2 24 5 16,-1 11 0-16,0 10 1 16,1 11 3-16,2 23 3 15,-3 12-2-15,9 15 0 0,10 3 1 16,11 2 2-16,12 11 2 16,6-3 3-16,6 9-9 15,8-9-4-15,10-13 1 16,9-5 4-16,5-16-5 15,4-11 0-15,14-13-4 16,7-13-1-16,2-13-14 16,1-9-6-16,-7-7-26 0,1-11-13 15,2-28-102 1</inkml:trace>
  <inkml:trace contextRef="#ctx0" brushRef="#br0" timeOffset="15175.8618">18841 3471 148 0,'0'-2'57'0,"2"-1"-30"0,1 6-18 0,0-3 16 0,3 0 1 0,0 0 2 15,0 0-9-15,0 2-1 16,0 1-11-16,6 5-6 0,0 0-2 16,6 5-1-16,0 6 0 15,3 4 4-15,2 7 3 16,1 12-2-16,3 19-2 16,0 2 4-1,0 9 4-15,2-1-3 16,1 16-1-16,0 11-2 15,0-2 0-15,-7 4-2 16,1 14-1-16,-6 0 9 16,-9 5 6-16,-6-3 2 15,-9 16 1-15,-15 3-5 16,-9-8 0-16,-11 11-8 0,-7-6-1 0,-11-10-2 16,-1-11 1-16,-5 3 4 15,-4-14 4-15,-2-7-2 16,-7-14 0-16,7-10 6 15,5-8 2-15,7-11-2 16,11-7-1-16,4-9 0 16,8-8 4-16,9-4 1 15,9-7-13-15,6 1-5 16,3-5-17-16,3 0-5 31,1-4-33-31,2-1-15 16,3-6-85-1</inkml:trace>
  <inkml:trace contextRef="#ctx0" brushRef="#br0" timeOffset="17290.6501">20257 3363 336 0,'-9'-13'126'0,"3"13"-68"0,1 16-72 16,5-3 17-16,-3 3-9 16,-3 7 4-16,0 1-1 15,-3 13-1-15,-3 8 3 0,-6 11-2 16,-6 28 1-16,0 9 0 0,1 5 0 15,-4 21 0-15,3 11 0 16,6-35 4-16,3 64 1 16,9-3 12-16,9 3 5 15,6-6 1-15,9-2-1 32,9-11 3-32,6 0 0 0,2-15-4 15,16-6 1-15,2-16-7 16,4-11 0-16,2-9-6 15,4-7 1-15,-6-10-3 16,2-13 0-16,-2-13-6 0,-4-6-1 16,-5-7-8-16,-9-6-2 15,-7-5-6-15,-5-3-4 16,-6-5-26-16,-6-3-11 16,-9-5-51-16,-6-5-20 0,-12-32 18 15</inkml:trace>
  <inkml:trace contextRef="#ctx0" brushRef="#br0" timeOffset="17860.3128">20817 3493 312 0,'-6'-6'118'0,"6"4"-64"0,0 4-56 0,0-2 20 16,0 0-13-16,6 6-3 15,0 4 1-15,3-5 0 0,6 6-1 16,3 13 1-16,2 0 2 0,1 5-2 16,3 2-2-1,3 4 0-15,0 10-1 16,-1-5 0-16,1-3 2 15,-3-6-8-15,-3-2-1 16,0-5-18-16,-6-8-7 16,-4-8-18-16,-2-3-9 15,0-18-52-15</inkml:trace>
  <inkml:trace contextRef="#ctx0" brushRef="#br0" timeOffset="18129.319">21141 3336 308 0,'-12'-8'115'0,"10"8"-62"0,-4 6-55 0,3-4 20 15,-6 22-13 1,-6 8-3-16,-3 2-1 16,-9 14-1-16,-6 5-3 0,-8 10 2 15,-7 11 1-15,-5-2 0 0,5-3 0 16,3-6 2-16,10-7 1 15,5-9 3-15,6-7-10 16,6-3-2-16,9-8-32 16,6-10-15-16,12-11-72 15</inkml:trace>
  <inkml:trace contextRef="#ctx0" brushRef="#br0" timeOffset="18862.1289">20671 4567 276 0,'-3'-11'104'0,"6"8"-56"0,3-2-43 0,-6 3 24 16,3 2-14-16,0-3-1 15,0 3-10-15,3 3-3 0,0-1-1 16,12 6-3-16,0 3 0 0,2 5 6 16,4 2 3-16,3 3 1 15,3 11 1-15,-3-3-4 16,-4 0-1-16,1-2-1 16,3-6 1-16,-3-3-2 15,-6-2-1 1,0-5 3-16,-4-3 0 15,1-6-8-15,-3-4-2 16,3-4-5-16,0-12 0 16,0-6 4-16,0 3 2 15,-3 0 4-15,0 2 3 16,-1 3 9-16,-2 3 3 16,-3 3 5-16,-3 2 1 0,-3 0-10 15,0 2-3-15,-3 4-4 16,0 2-2-16,0 2-4 15,-3 4 0-15,0 7 0 16,1 11-1-16,-1 0 4 0,-3 7 0 16,0 1 5-16,-3 8 5 15,-3 2 4-15,-3 3 4 0,0 0-7 16,0 8-1-16,1 0-5 16,2-5-1-16,0-9 1 15,3-4 2-15,3-9-5 16,0-5-3-16,3-2-32 15,3-6-15-15,3-5-28 32,0-8-10-32,6-3-37 15</inkml:trace>
  <inkml:trace contextRef="#ctx0" brushRef="#br0" timeOffset="19314.6226">20999 5686 384 0,'0'-3'143'0,"3"1"-78"0,-1-1-67 16,-2 3 27 0,9-3-15-16,-3 1-7 15,0-1-5-15,0 0 1 16,0 3-2-16,0 3 1 0,0 2 6 16,3 3 2-16,0 3 2 0,0 5 0 15,0 8-2-15,0 2 1 16,3 6-4-16,-3 2-2 15,0 3-3-15,-4 6 1 16,1-1 3-16,-3-2 1 16,0-3-1-16,-3-8 1 15,0-3-2-15,3-5 2 0,-3-2-9 16,3-9-3-16,0-2-26 16,0-8-10-16,6-8-70 0,6-21-30 15,-15-5 18 1</inkml:trace>
  <inkml:trace contextRef="#ctx0" brushRef="#br0" timeOffset="19832.0598">21567 3754 292 0,'-18'-13'110'0,"15"8"-60"0,0-3-47 16,3 5 23-16,0 1-15 16,3-1-1-16,3 3-4 15,3 0-1-15,3 5-3 16,6 6 1-16,9 13 0 0,5 10 1 16,4 11 0-16,6 13 2 0,5 19 3 0,4 32 0 15,0 10 2-15,-1 26 0 16,1 9 3-16,-4 28 2 15,-11-2-1-15,-12 5-1 16,-15-7-1-16,-18-4 1 16,-6 1 4-16,-9-16-6 15,-3-17 1-15,-2-15-4 0,2-18 0 16,0-6-5-16,6-21-3 16,3-13-7-16,4-21-1 15,-1-17-30-15,0-18-11 16,-3-20-101 15,6-12-80-31,-9-31 82 0</inkml:trace>
  <inkml:trace contextRef="#ctx0" brushRef="#br0" timeOffset="21894.5845">13620 3670 268 0,'-9'-8'101'0,"9"5"-54"0,3-2-42 15,0 5 24-15,3-3-7 16,0 1-1-16,2-1-5 16,1 3 0-16,0 0-9 15,0 3 0-15,0 2 3 0,3 5 3 0,-3 6 4 16,0 8-5-16,-3 13-2 15,0 6-3-15,3-1 0 16,0 0-4-16,0 1-2 16,3-4-3-16,2-4 1 15,1-1-98 1,0-5-45-16</inkml:trace>
  <inkml:trace contextRef="#ctx0" brushRef="#br0" timeOffset="22796.4483">15769 5398 328 0,'-21'-19'123'0,"21"16"-66"0,0-10-55 16,0 10 25-16,3 1-12 15,-3-1 2-15,0 3-12 0,3 5-3 16,3 6-2-16,0 2-3 0,-3 8 2 16,-6 11 3-16,3 13 3 0,6 5-4 15,0-2-1-15,0 5 2 16,3-3 3-16,2-5-46 0,4-2-22 31,3-4-87-15</inkml:trace>
  <inkml:trace contextRef="#ctx0" brushRef="#br0" timeOffset="23496.7791">13801 5551 344 0,'-15'0'129'0,"12"0"-70"0,3 3-71 0,0-1 18 16,0 9-7-16,0 7 0 15,0 4-4-15,0 7 1 16,3 2 2-16,0 9 1 0,0 0 3 16,3-1-3-16,3 1-2 15,6-5 2 1,0-1 0-16,12-10 7 15,2-8 6-15,4-8-2 16,6-8 0-16,0-11 2 16,-1-5 3-16,4-10-2 15,-9-9 2-15,-9-2-2 16,-7-8 2-16,-11-5 3 16,-9 0 1-16,-6 2-13 0,-5 8-3 15,-10 6-7-15,-6 8 0 16,3 4 0-16,-17 9-1 15,-1 8-16-15,6 7-7 16,3 6-29-16,4 6-12 16,14-1-38-16,15-8-15 15,15-10 21-15</inkml:trace>
  <inkml:trace contextRef="#ctx0" brushRef="#br0" timeOffset="24128.7402">15239 3802 348 0,'-3'-29'129'0,"3"24"-70"0,0-3-64 0,0 5 20 16,0 0-16-16,0 1-4 15,0 2-4-15,-6 2-2 16,0 4 6-16,-3 18-2 0,-6 2 2 16,0 3 3-16,0 6 3 0,1 2-2 15,2 0-2-15,3 0 2 0,9-3 2 16,9 0 6-16,6-4 6 31,14-9-3-31,13-8 2 16,9-10-1-16,5-9 1 0,1-4 2 15,-7-9 4-15,-8-7 10 0,-6-6 4 16,-13 0-5-16,-8-18-2 16,-12-3-14-16,-15 0-4 15,-8 8-7-15,-10 3-3 16,-6 7-3-16,-12 12-1 15,-2 12-1-15,-1 11 2 0,1 13-20 32,2 11-8-32,9 16-43 15,10-1-17-15,29-7-59 16</inkml:trace>
  <inkml:trace contextRef="#ctx0" brushRef="#br0" timeOffset="25880.644">17864 3860 248 0,'0'-24'93'0,"0"6"-50"0,3 2-46 15,-3 11 16-15,0-3-9 16,0-3-1-16,-3-2-1 15,-3 0 1-15,-3 0-2 16,-3-1-3-16,-2 4-1 0,-4 2 2 0,-6 3 2 16,0 5-2-16,-3 10 0 15,-3 9-4-15,-2 18 1 0,2 5 2 16,6 3 1-16,6-3 1 31,3 1 0-31,9-6 4 16,9-8 5-16,6-3 1 15,6-5 4-15,3-10-1 16,6-6 2-16,3-5-2 0,0-13 0 16,-1-5 1-16,1-4 2 15,-3-4 2-15,-3-8 1 16,-3-6 1-16,-4 8 0 16,-5 6-7-16,-3 7 0 15,-3 16-15-15,-9 14-3 0,-3 10 2 16,1 8 1-16,-4 11-1 15,3 0 0-15,6 2-18 16,3 3-7-16,6 3-18 16,9-1-9-1,2-7-43 1,7-11-57-16,0-8 45 16</inkml:trace>
  <inkml:trace contextRef="#ctx0" brushRef="#br0" timeOffset="26513.5627">17513 5130 372 0,'0'-24'140'0,"6"22"-76"0,-3-3-68 0,0 2 24 15,0 3-22-15,-3 0-3 16,0 0-3-16,3 8 2 0,0 16 4 16,0 5-4-16,-3 8 2 0,0 5 2 15,0 3 3-15,3 3 0 16,0-3-1-16,6-3 1 16,-3 3 1-16,0-5 1 15,0-9 1-15,-3-4 0 16,-1-9 2-1,4-18 34-15,0-8-13 16,3-5-3-16,3-5-14 16,3-3-7-16,6 2-7 15,3 3 0-15,3 6-3 16,5 2 2-16,-2 5-6 16,-3 8-1-16,-3 9-4 15,-4 4-1-15,-8 14 1 0,-6 0 0 16,-12-1 6-16,-6 1 6 15,-8-5 5-15,-10-4 4 16,-6-4 4-16,-8-6 2 16,-1-2-5-16,6-9-2 15,3-7-70-15,7-8-31 0,11-27-48 16</inkml:trace>
  <inkml:trace contextRef="#ctx0" brushRef="#br0" timeOffset="35519.5208">7792 7951 240 0,'-18'-11'90'0,"18"9"-48"0,-3-6-38 0,3 8 19 0,0-3-15 15,0-2-4-15,0 2-3 16,0 0-1-16,0 1 0 16,0-1-3-16,0 3 0 0,0 0 4 15,-3 11 1-15,0 5-5 16,0 18-2-16,-3 11-1 0,0 5 2 16,3 14 2-16,3-3 3 15,0-11 0-15,3-11 2 16,3-4-2-16,0-9 2 15,3-7 18-15,0-6 8 16,5-8 3-16,-2-7 3 16,0-6-15-1,-3-8-6-15,0-5-9 16,3 0-4-16,0 2-5 16,3 6-2-16,0 5-4 15,0 18 1-15,2 4-2 16,7 7 0-16,3 0 1 0,-3 0 1 15,3-5 1-15,-1 0 2 16,-2-3 6-16,0-5 4 16,0-5 12-16,-3-6 5 0,0-5 2 15,-1-5 3-15,1-19-8 16,0-5 0-16,-6-8-7 16,-3-5-1-16,-3-6-9 15,-6 1 0-15,-3 5-1 16,6-1 2-1,0 6-3-15,-6 8-2 0,6 8-7 0,-9 8-4 16,0 10-14-16,3 14-8 16,0 5-18-16,6 0-8 31,3 2-62-15,0 1-32-16,-1-6 76 0</inkml:trace>
  <inkml:trace contextRef="#ctx0" brushRef="#br0" timeOffset="35905.117">8774 8152 332 0,'-6'2'126'0,"6"-2"-68"0,0 0-63 16,0 0 20-16,0 0-9 31,3 0 1-31,3 3-9 0,0 0 0 16,0 2 0-16,3 0 1 0,3 9 1 16,-1-1-3-16,4 5 0 0,9 9 2 15,3 5 0-15,3-3 1 16,-1 2 2-16,1-4-1 15,0 7-1-15,-3-5-4 16,-6-5-2-16,-4-5-13 16,-2-3-5-1,-3-6-18-15,-6-2-9 0,0 0-133 16,3-27 73 0</inkml:trace>
  <inkml:trace contextRef="#ctx0" brushRef="#br0" timeOffset="36144.0283">9149 8194 332 0,'-18'-8'123'0,"15"11"-66"0,-3-3-66 16,3 3 18-16,-3-1-12 15,-6 6 0-15,-3 3-3 0,-6 18 1 16,-5 3 3-16,-7 7 1 0,-3 4 1 0,1-1 0 31,-1 0 2-31,0-2-1 16,6-6 2-16,4-5-4 15,8-7-2-15,3-7-42 16,9-9-18-16,15-12-61 16</inkml:trace>
  <inkml:trace contextRef="#ctx0" brushRef="#br0" timeOffset="36571.6098">9914 7930 348 0,'0'-3'132'0,"3"8"-72"0,6-7-70 0,-3 2 20 15,3 0-13-15,3 0 2 16,2 0-4-16,4 0-1 16,6-3 3-16,3 0-8 0,3 1 0 15,-4-1-18-15,1 0-9 0,-3 3-35 16,3 0-16-16,-12 0-8 15</inkml:trace>
  <inkml:trace contextRef="#ctx0" brushRef="#br0" timeOffset="36755.7688">9961 8184 392 0,'0'0'148'0,"6"0"-80"0,6-3-79 0,0 0 24 0,9-5-28 16,6 0-6-16,3 0-23 16,2 1-10-16,1-1 29 15,-3 2-40-15,3 4-13 0,2 2-27 16</inkml:trace>
  <inkml:trace contextRef="#ctx0" brushRef="#br0" timeOffset="37171.4467">11113 7771 364 0,'0'0'137'0,"3"0"-74"0,0 0-76 0,-3 0 20 15,6 0-11-15,0 2 3 0,0 1-7 16,0 2 1-16,6 6 3 16,6 8 0-16,0 2 0 0,0 0 3 15,2 0 0-15,4 3 1 0,3 8 2 16,0 2 1-16,3-2 1 15,2-1 0-15,-2 1 0 16,-3 0-2-16,-3-3 1 16,-3-5-2-16,-4-3-1 15,-2-2-13-15,-3-9-4 16,-6-5-31 0,0-5-14-16,-3-5-20 15,3-5-9-15,3-6 2 16</inkml:trace>
  <inkml:trace contextRef="#ctx0" brushRef="#br0" timeOffset="37455.879">11679 7773 280 0,'-30'-7'107'16,"9"7"-58"-16,6 2-53 0,9 1 18 0,1 2-8 15,-7 6-1-15,-3 7-3 16,-3 3-2-16,-12 8 1 0,-3 3 3 16,-2 3 2-16,-4 2 0 0,3 0-1 15,-2-3-3-15,8-5-2 16,0-5-13-16,12-3-6 16,3-5-10-16,6-5-3 15,12-9 0-15,9-4 2 31,12-9-21-31,6-10-9 0,14 0-15 16</inkml:trace>
  <inkml:trace contextRef="#ctx0" brushRef="#br0" timeOffset="37687.1501">11947 7975 272 0,'9'2'104'0,"0"-2"-56"0,3 0-27 0,-4 0 30 15,4 0-20-15,3 0-5 16,9 0-16-16,6 0-6 0,0 0-3 16,5-2-1-16,1 2 2 0,0-3-3 15,5 0-2-15,-5 3-16 32,0-2-5-32,-3-1-17 0,-7 0-6 15,-5 1-13-15,-6-4-2 16,-3 1-40-1</inkml:trace>
  <inkml:trace contextRef="#ctx0" brushRef="#br0" timeOffset="37929.1524">12274 7837 344 0,'-6'-5'129'0,"3"-9"-70"0,0 7-60 0,3 7 25 16,0 0-18-16,0 0-12 15,-3 15-2 1,0 4 3 0,0 5 1-16,-3 2 2 0,3 6-3 15,0 5 1-15,3-3-3 16,0 1 0-16,6-3-23 16,3-3-8-16,0-6-42 15,12-7-16-15,9-10-3 16</inkml:trace>
  <inkml:trace contextRef="#ctx0" brushRef="#br0" timeOffset="38413.0456">13131 7890 332 0,'12'-8'126'0,"-3"-13"-68"0,0-14-65 0,-3 25 19 15,-3-9-15-15,0-2 0 0,-3-3 1 0,0 0 3 16,-3-2 0-16,0-3-1 16,0 8 1-16,-3 10-1 0,0-5 0 15,-3 11-3-15,-6 8 0 32,-14 5-1-32,-4 10 3 0,0 9-2 15,-2 10 1 1,-1 10 2-16,6-2 2 0,6-2-1 15,6-1-1-15,12-8 12 16,6-2 6-16,6-11-5 16,6-5 0-16,6-11-1 15,12-7 2-15,0-4 10 16,-1-7 5-16,1-3-2 16,-3-7-2-16,0-9-5 15,-3 0-2-15,-4 3-8 16,-2 5-2-16,-3 6-2 15,-3 4 1-15,0 9-2 16,0 8 0-16,0 18-10 16,0 11-2-16,3 5-1 0,2 8 0 15,1 2-15-15,9-2-8 16,0-2-54-16,21-12-24 16,-1-15-57-16</inkml:trace>
  <inkml:trace contextRef="#ctx0" brushRef="#br0" timeOffset="40407.7898">7762 9446 280 0,'-6'-3'104'0,"6"3"-56"0,0 0-49 0,0 0 18 16,0 0-12-16,0 0-3 0,0 0-4 15,3 5-1-15,0 6 2 16,0 10-5-16,0 21 2 0,3 9 2 16,0 2 3-16,0 2-2 15,2-5 0-15,4-2 3 16,-3-3 3-16,3-8-2 0,-3-8-2 15,0-5 11-15,6-13 12 32,0-14-1-17,0-8-9-15,0-10-6 0,0-5-3 16,-1-6-1-16,4 5-2 16,0 1-2-16,0 5-2 15,0 8 1-15,-3 5 1 16,0 10 0-16,-1 9-5 15,4 13-1-15,3 0 0 0,0-3 4 16,3 0 1-16,3-5 1 16,5-3 0-16,-2-5 2 15,-3-5 3-15,-3-3 4 16,0-6 7-16,-4-7 2 0,-2-5 2 16,-3-9 0-16,-6-7-9 15,-3-19-4-15,0-5-7 16,-6-3-2-16,0 0 1 15,3 11 2-15,0 7-2 16,0 11-2-16,0 9-14 16,0 20-37-1,-3 14-4 1,0 7-33-16,3 9-12 16,0 4-4-1</inkml:trace>
  <inkml:trace contextRef="#ctx0" brushRef="#br0" timeOffset="40878.0232">8747 9829 392 0,'3'-2'148'0,"0"2"-80"0,0-14-75 0,3 9 27 15,0-3-16-15,3-2-2 16,-3-1-17-1,0 3-7-15,3 0 11 16,-3 5-15-16,0 3-2 0,-1 6 8 16,1 7 6-16,0-2 9 15,3 10 3-15,-3-5 2 16,12 5 0-16,-3-5 0 16,9 0 0-16,0-3 2 15,-1-8 1-15,-2-2 1 0,-3-6 0 16,-3-2 0-16,0-8 2 15,-3-6-1-15,0-2 0 16,-3 2-6-16,0 1-1 16,-1 5 1-16,-2 2 2 15,0 3 13-15,-3 3 6 16,-3 5-2-16,-3 5 2 0,-3 14-9 16,0 2-4-16,-2 8-4 15,-4 5-3-15,0 14-2 16,0 2-1-16,-3 3 2 0,6 0 2 15,-3-3-9-15,9-2-2 16,3-8-22-16,3-6-9 31,3-8-20-31,6-7-10 0,6-11-52 16</inkml:trace>
  <inkml:trace contextRef="#ctx0" brushRef="#br0" timeOffset="41195.4664">9970 9506 328 0,'-6'0'123'0,"9"0"-66"0,-3-2-58 0,0 2 23 0,6 0-20 15,3-3-3-15,3 1-11 16,3 2-5-16,9 0 9 16,0 0-5-16,2 0-1 15,1 0-10-15,0-3-3 0,0 3-27 0,-6 0-10 31,-3 3-35-15</inkml:trace>
  <inkml:trace contextRef="#ctx0" brushRef="#br0" timeOffset="41369.3972">10018 9779 368 0,'6'0'137'0,"3"-3"-74"0,18-5-76 15,-9 3 20-15,8-3-50 16,4-2-17-16,12-1-33 16,2 0-14-16,1 6 8 0,-6 0 6 15</inkml:trace>
  <inkml:trace contextRef="#ctx0" brushRef="#br0" timeOffset="41943.9483">11462 9221 324 0,'-18'-6'123'0,"18"4"-66"0,-12 7-64 0,9-5 21 31,0 3-13-31,0 2-3 16,0 0-2-16,3 6 0 16,0-1 3-16,6 6 0 0,6 0 1 0,3 5-3 15,0 3 2-15,-1-3-4 16,4-2 1-16,0-6-3 15,0-2 2-15,0-6-2 16,12-8 2-16,-4-7 3 16,-2-6 1-16,0-3 7 0,-6 1 4 15,-3-1 3-15,-3 1 5 16,0-6 1 0,0 5 3-16,-4 4-8 0,-2 1-3 0,-3 6-4 15,-3 16-2 1,0 8-3-16,-3 3-2 15,0 15 3-15,-3 1-2 32,-8 2-1-32,2 8 3 15,-6 13 2-15,0 3 2 16,0 2 1-16,3 1-7 0,6-6 0 16,3-5-1-16,3-6 0 15,3-7-31-15,9-11-12 16,9-10-20-16,0-11-6 15,6-14-62 1</inkml:trace>
  <inkml:trace contextRef="#ctx0" brushRef="#br0" timeOffset="42211.0093">12024 9475 376 0,'-3'-3'140'0,"6"0"-76"0,0-2-79 0,3 3 19 16,0-1-12-16,9 0 0 0,9-2-2 31,6 0-1-31,5-1 6 16,4 4 2-16,9-4 5 0,-4 4-1 16,-2-6-1-16,-3 3 1 15,-4-1-1-15,-5-4-25 16,3-1-8-16,-6 0-36 0,-7 4-16 15</inkml:trace>
  <inkml:trace contextRef="#ctx0" brushRef="#br0" timeOffset="42461.8839">12313 9242 392 0,'-9'0'148'0,"9"-3"-80"0,-3 6-68 0,3-3 29 15,0 0-22-15,3 5-6 16,0 3-8-16,3 3-1 16,0 5 4-16,3 13 0 0,0 5 2 31,-3 6 2-31,6 10 0 0,-1 3 0 16,1-3 0-16,0 1-20 15,0-9-7-15,3-5-24 16,0-8-7-16,0-10-23 15,3-12-9-15,17-12-13 16</inkml:trace>
  <inkml:trace contextRef="#ctx0" brushRef="#br0" timeOffset="42961.7714">12989 8906 360 0,'0'3'134'0,"14"-3"-72"0,-8 0-72 16,-3 0 77 0,3 0-37-1,3 15-12-15,-3 4-12 16,0 2-8-16,-3 6 1 0,0 2-1 16,-6 18 0-16,9 4 2 0,-3-4 0 15,0-10-3-15,3 27 2 16,0-3 1-16,0 2 0 15,0 1 0-15,0-12 2 0,0-9-1 16,0-6 2-16,-3-8-2 16,0-11-1-16,-3-7-2 15,3-14 1-15,0-10 1 16,3-8 0-16,3-8-3 16,2-5 0-16,-2 7 2 0,12-13 2 15,-6 9 0-15,12-1-1 16,0 8 5-16,-1 6 1 15,4 7-5-15,0 8 0 16,3 9-14-16,2 9-5 16,-5 7-3-16,-6 4-3 15,-9 6 9 1,-18 10 6-16,-12 1 12 16,-9 2 8-16,-17-8-1 15,-13-6 0-15,-11-4-6 16,2-9-1-16,6-7-8 15,13-11-4-15,14-11-68 16,27-28-31-16</inkml:trace>
  <inkml:trace contextRef="#ctx0" brushRef="#br0" timeOffset="54611.7306">716 7750 244 0,'-18'-8'90'0,"18"5"-48"0,0 0-45 0,0 3 16 0,0 0-12 16,0 0 0-16,0 0 1 15,0 0 1-15,0 0-1 31,0 0-4-31,0 0-1 0,6 6-1 0,-6 4 0 16,3 17 7-16,-3 10 5 16,0 8-4-16,0 8-2 15,0 5-1-15,-3 3 1 16,3 8-3-16,0-9 0 16,0-1 3-16,3-12 1 0,-3-7-4 15,0-8-1-15,0-9 5 16,0-4 3-16,0-3-21 15,0-16-82 1,12-11-45-16,-3-26 50 16</inkml:trace>
  <inkml:trace contextRef="#ctx0" brushRef="#br0" timeOffset="54874.9136">422 7898 324 0,'-21'-11'121'0,"21"17"-66"0,0-12-58 0,0 6 20 16,9-8-14 0,11-8-1-16,10 3 1 15,0 0-2-15,12-3-3 0,-7 0 1 16,10-2-1-16,-3 2 0 15,-1 3-3-15,1-1 1 16,-3 6-22 0,-9 3-11-16,-7 2-35 15,4 6-15-15,-6 5-14 16</inkml:trace>
  <inkml:trace contextRef="#ctx0" brushRef="#br0" timeOffset="57176.5491">1059 8014 320 0,'-9'-2'121'0,"9"4"-66"0,3-4-66 16,-3 2 16 0,6 8-6-16,2 2 0 15,-2 1 1-15,3-1 0 0,0 4-3 0,0 1 2 16,0 7 1-16,-6 1 2 15,6 1-3-15,0 8 0 16,-6 2 1-16,3-2 0 16,-6-5 0-16,0-4 0 15,0-4 2-15,0-3 3 0,0-3-2 32,-6-2 0-32,3-6 5 15,3-5 5-15,-6-5 2 16,3-9 3-16,0-9-6 15,3-7-2-15,3-1-12 0,6-4-4 16,6 1-13-16,9-1-3 16,-1 4-4-16,10 7 1 15,3 5-2-15,-6 11 0 0,5 3 8 32,1 8 4-32,-6-1 4 0,-3 4 2 15,-3-4 8-15,-4 1 2 16,1 0 3-16,0-3 0 15,-9 0 0-15,0-3 0 16,3-2 4-16,-9-3 3 16,0-3-4-16,3 1 1 15,-6-1 4-15,0 0 4 16,-1 4 1-16,-4-1-1 16,-4 0-8-16,0 2-5 15,-3 6-2-15,-3 3-1 16,-3 8 0-16,-3 4 2 0,-3 4-3 15,0 5-2-15,3 5-1 16,7 0 3-16,5 5 0 16,6 6 1-16,6-8 0 15,5-8 0-15,7-6 8 16,-3-7 5-16,3-11 2 0,3-11 4 16,0-5-11-16,0-5-2 15,-4-5-2-15,1-1 0 0,3-12-5 16,-6 7 1-16,0 5-2 15,0 6 0-15,-3 8-3 16,3 10-1-16,-4 9 3 16,1 7 1-16,0 8-1 15,3 5 2-15,-6 1-1 32,3 7 0-32,3-2-5 0,0-3-3 15,-3-8 8-15,0-5 3 16,5-18 2-16,4-9 1 15,-3-8-2-15,3-4-2 16,-6-6 1-16,0-9-1 16,0 1 2-16,-3 8 3 15,2 6-2-15,-5 4 0 0,0 8-6 16,3 14-2-16,-9 10 2 16,3 8 3-16,0 6 1 15,0 2-1-15,3 3-2 16,-6-6-1-16,0-5 4 0,0-5 1 15,3-5 4-15,0-19 6 32,6-8 0-32,0-5-7 15,2-3 0-15,1 0-1 16,3-2 0-16,-6 10-9 16,6 5-2-16,-6 11 4 15,6 8 3-15,-3 8-4 16,3 5 1-16,-1 3-1 15,4 8 2-15,3-3-8 0,6-8-1 16,0-10 4-16,-1-14 1 16,4-2-1-16,3-8 0 15,-1-6 1-15,1-2 4 16,-6-3 3-16,0-2 2 16,0-4-1-16,-4 1 1 15,-5 3-2-15,0-1-1 0,-6 4 1 16,-3-1-1-16,-3-3 2 15,0 4 1-15,-9 4 3 16,0 6 1-16,-9 13-6 16,-3 5-2-16,-3 8 2 15,0 6 3-15,-6 5 1 0,0 5 2 32,3 0-4-32,7 3-2 0,5-3 0 15,6-3 1-15,6-5-1 16,5-2-1-16,4-6-2 15,0 0-1-15,0 1-3 16,0-4-1-16,-6 1-3 16,-3 7-1-16,-9 6-1 15,-6-3 2-15,-3-2 1 0,-3-6 1 16,-3-5 7 0,3-3 5-16,4-10 7 0,5-8 3 15,3-3-5-15,9-5-3 16,5-8-8-16,7-1-1 15,6-15-1-15,6 3-1 16,9-5 1 0,-1-12 3-16,-5 1 0 15,0 0 1-15,-6 5 0 16,-7 3 2-16,1-1 5 16,-12 9 6-16,-3 8 2 15,-3 7 0-15,-3 6-7 0,-3 5-3 16,0 6-5-16,-3 4-1 15,0 12-1-15,-9 7-2 0,0 8 0 16,1 8 3-16,2 13-2 16,3 14 1-16,3 0 0 15,6 2 0-15,3-3 2 16,9-2 2-16,3-2-1 16,2-6-1-16,1-1 1 15,3-6 1-15,6-17-1 0,6-3 2 16,5-10 0-16,4-8 1 15,0-5-5-15,14-3-1 16,-11-8 1-16,-3 3 2 16,-4 0 2-16,-5-3 1 15,-6-5-2-15,-6-1 1 16,-6 1-2 0,-4 3 2-16,-5-1-7 15,-6 3 1-15,-6 3-6 16,-2 5 1-16,-7 5 2 15,-6 6 3-15,-3 10 0 16,0 6 1-16,0 5 2 16,4 2 0-16,5 1 0 0,3-1 2 15,9-5-1-15,3-5-1 0,9-5 1 16,12-9 1-16,2-7 5 16,4-6 4-16,0-4-4 15,-3-4-2-15,0-7 6 16,-7 2 3-16,-2 3-3 15,-3 2-1-15,-3 6-9 32,0 0 0-32,-3 7-8 0,0 6-3 15,0 6-3-15,3 10 0 16,0-1-6-16,6 7-1 16,-3-1 6-16,-1 0 4 15,1-3 3-15,0-2 3 16,3-2 6-16,0-7 4 0,3-7 3 15,3-7 5-15,0-7-8 16,5-10-1-16,4-10-5 16,0-3-3-16,-3-19 2 15,-4 1 0-15,-2-3 1 16,-3 0 2-16,-3 2 1 0,-3 6 1 16,-3 10 9-16,0 11 3 15,-6 5-5-15,-3 11-4 0,0 13-9 16,-3 13-1-16,-3 14-4 15,0 15 0-15,0 16-1 16,3 3 0-16,3 2 2 16,0-2 4-16,3-3-8 15,3-5-3-15,0-8-11 32,0-10-3-32,0-11-18 0,0-11-9 15,3-16-59 1</inkml:trace>
  <inkml:trace contextRef="#ctx0" brushRef="#br0" timeOffset="57525.3412">3663 7985 340 0,'0'-8'129'0,"3"6"-70"0,6-1-71 0,0 0 20 15,3 1-10-15,3-1 0 32,3-2-3-32,5-3 1 0,1 2 2 15,9 1-1-15,6-3-1 0,5 0 0 0,-2 6 3 16,0 2-2-16,-1 2 1 31,-2 4 0-31,-6 4 0 0,-7 3-3 16,-2 9 1-16,-3 1-5 15,-6 1 1-15,-6 3 2 16,-3-1 3-16,-9 1 2 16,3-4 1-16,-3-1-20 0,3-4-7 15,0-2-28-15,12-16-74 32</inkml:trace>
  <inkml:trace contextRef="#ctx0" brushRef="#br0" timeOffset="57688.7415">4351 7689 360 0,'-24'-3'134'0,"21"6"-72"0,-3-3-72 16,6 2 20-16,-3 1-39 16,0 2-13-1,0 3-40-15,3 0-18 16,3 5-9-16,12-5-3 15</inkml:trace>
  <inkml:trace contextRef="#ctx0" brushRef="#br0" timeOffset="58305.2442">4580 8014 332 0,'3'24'123'0,"-3"-8"-66"0,0-5-60 0,0-6 22 16,0 0-12-16,0 3-2 15,-3 3-7-15,3-1-1 16,0 3 1-16,3 3-17 0,6 0-4 15,3 0 6-15,3-3 5 16,2-5 21-16,4-5 11 16,-3-6 7-1,0-2 7-15,-3-8-13 16,-6-3-4-16,-3-5-21 16,-6-6-8-16,-9-2-18 15,-3-3-9-15,-6 6 3 0,0 7 4 16,0 6 13-16,0 3 7 15,7 4 23-15,2 1 12 16,3 2 6-16,3 1 3 16,9-1-6-16,3 0-4 15,5 1-8-15,10-4-4 0,3 1-10 16,6 3-5-16,5-1-2 16,-2 6 1-16,0 2 2 15,-3 5-1-15,-7 9-1 16,-5 5 1-16,-3 0 1 0,-6-1-1 15,-3 1 1-15,-6 0 0 16,0-6 5-16,-3-2 3 16,0-5 16-16,-3-3 10 15,3-3-1-15,0-10 3 16,6-6-14-16,3-7-3 31,6-9-9-31,3-2-4 0,8-3-1 16,1 1-1-16,0 7-3 15,0 8 2-15,-3 11-1 16,-1 10-2-16,-2 8 0 16,-6 8 3-16,0 6-9 15,-3 2-1-15,0 3-21 16,0-3-6-16,0 0-12 0,-1-8-2 16,7-8-44-1,6-13-29-15</inkml:trace>
  <inkml:trace contextRef="#ctx0" brushRef="#br0" timeOffset="58442.8886">5773 7742 364 0,'-6'5'134'0,"6"0"-72"0,-8 3-90 0,5-2 12 16,0-1-71-16,-6 3-26 15,9 5-4-15,3 6 1 0</inkml:trace>
  <inkml:trace contextRef="#ctx0" brushRef="#br0" timeOffset="58558.455">5806 8072 396 0,'-6'27'148'0,"6"-17"-80"0,-3 4-64 16,3-9 32-16,0 0-26 15,0-5-100 1,0-5-46-16</inkml:trace>
  <inkml:trace contextRef="#ctx0" brushRef="#br0" timeOffset="59755.0456">1565 11210 296 0,'-6'-5'112'0,"3"5"-60"0,6 3-61 0,-3 2 18 0,-3 6-14 31,-3 7 1-31,0 14-5 16,-12 10-1-16,0 6 5 15,-6 7 0-15,3 4 3 0,3-1 2 16,1-3 0-16,2-4 13 16,0 2 6-16,3-11 4 0,3-10 3 15,3-9-3-15,3-4 0 16,3-27 1-16,3-10-24 16,3-9-12-16,9-18-1 15,0-10 2-15,6-14 4 16,-1 0 4-1,1 5 8-15,-3 12 5 0,3 4 6 16,-6 11 4-16,-3 10-10 0,0 12-6 16,0 7-5-16,0 13 0 15,-4 13-4-15,7 19 1 16,6 6 0-16,-6 2 2 16,6 5 1-16,0 0 1 31,3-2-3-31,-4 0 0 15,4-6 2-15,-3 0 0 16,0 1 1-16,6-9 0 0,-12-5-16 16,-1-8-6-16,7-5-53 15,-9-16-24-15,-12-16-23 16</inkml:trace>
  <inkml:trace contextRef="#ctx0" brushRef="#br0" timeOffset="60959.1549">1341 11644 396 0,'-9'-8'148'0,"18"6"-80"0,12-14-90 16,-6 13 17-16,12-5-23 15,12 3-5 1,2-6-9-16,19 3-3 15,-4 1 24-15,10-1-4 0,-1 0 2 16,-2 0 8-16,2 0 4 16,1-3-2-16,-1-2-2 15,-5-3-7-15,-4-8-1 16,4-7 5-16,-10-1 4 0,-2-3 12 16,-12 4 6-16,-9 2 18 15,-7-1 9-15,-8 1 1 16,-6 3 3-16,-6 2-8 15,-6 3-2-15,-3 2-5 0,-6 3-1 16,1 6 3-16,-4 5 3 16,-6 2-4-16,3 14-1 15,6 4-9-15,-6 12-2 16,6 7 1-16,4 19 1 16,2 3-3-16,6 15-3 15,3 3 2 1,9 8 2-16,3 6 0 15,5-6 2-15,4 2-6 16,-9-2-3-16,0-5-8 16,-6 2-4-16,-3-7-10 15,-9-11-2-15,-6-11-5 0,-3-10 2 16,-6-9 9-16,-14-15 5 16,2-10 2-16,0-17 3 0,3-15 19 15,10-4 9-15,-1-9-3 16,12-6 2-16,3-5-12 15,12-1-3-15,9-10-6 16,11-2-1-16,7 2 1 16,9-5 0-16,8 0 0 15,1 5 0-15,6-5-3 0,-7 0 0 16,1 2-3-16,-7 6-1 16,-5 8 4-16,-6-1 1 15,-6 12 2-15,-6-1 2 16,-4 6-3-16,-5 7 0 15,-3 9-1-15,-9 2-2 32,-6 8 0-32,-3 10 3 0,-8 9-2 15,-1 5-1-15,0 8 3 16,0 5 0-16,3 16 1 16,6 2 2-16,3 9 1 0,6 7 3 15,3 9-1-15,9 13 2 16,0-1-4-16,6 4 0 15,-3-4-1-15,-3-2 1 0,-3 6-4 16,-4-12 0-16,-2-12 1 16,-3-9 0-16,-5-7-5 15,-10-6 1-15,0-10-3 16,0-11 2-16,-3-13 1 16,0-8 2-16,3-10 14 31,0-22 7-31,6-16 2 0,9-10 2 15,0-8-13-15,6-6-6 16,6 1-5-16,6 5 0 16,6 5 1-16,0 3 0 15,3 7-5-15,-1 1 1 16,1 8 0-16,0 5-1 0,6 8-10 16,2 5-5-16,1 3 6 15,0 5 3-15,-3 8 2 16,-4 3 3-16,4 5-1 15,-3 5 2-15,-6 11 9 0,-3 2 5 16,-10 6 0-16,-2 3 0 16,-3 4-3-16,0 4 1 15,-3 2-6 1,3-5-1-16,3-3-2 16,0-8 0-16,0 0-5 15,3-8-3-15,0-7-8 16,6-17-3-16,-3-10-44 15,2-8-20-15,-2-11-33 16</inkml:trace>
  <inkml:trace contextRef="#ctx0" brushRef="#br0" timeOffset="61607.1033">2958 11279 280 0,'0'8'107'0,"3"-5"-58"0,17 7-75 0,-2-4 8 16,6 2-14-16,-3 0-3 15,9-1 3-15,-7 9 5 16,4-2 15-16,-9 4 9 0,0 1 7 16,3-4 47 15,-6 1-10-31,6 0-2 0,-4 3-19 15,1 2-11-15,0 5-8 16,-3 3-1-16,-3 1 9 16,0-1 3-16,-3-3 10 15,-3-2 4-15,0-6-6 16,-3-4 1-16,0-4-12 16,0-2-3-16,3-8-2 0,-1-5 0 15,4-3-2-15,0-5 1 16,3 0-2-16,0-3-1 15,6 2 1-15,-3 4-1 16,3 2-5-16,0 8 1 16,-1 8-3-16,1 0 2 0,3 0-6 31,0 0-1-31,0-3 5 16,0-2 1-16,0-1 4 15,2-4 1-15,4-6 1 0,-3-6 2 16,0 1 3-16,0-5 4 15,-4-3-4-15,-5-3-3 16,0 3-1-16,-3 2 1 16,-3 3-3-16,-6 6 0 0,-9 4 1 15,-3 9 0-15,-6 8 4 16,-3 4 2-16,3 14 0 16,4 3 1-16,11 5 5 15,8 0 4-15,10 0-4 16,9-2 1-16,15-9-28 15,5-15-12-15,4-11-55 0,12-13-22 16,-10-11-25 0</inkml:trace>
  <inkml:trace contextRef="#ctx0" brushRef="#br0" timeOffset="61775.4087">4741 11181 496 0,'-3'8'184'0,"3"-5"-100"0,3-3-133 0,-3 0 11 16,3 3-82-16,2 2-30 16,1 5-2-16,-3 1 3 0</inkml:trace>
  <inkml:trace contextRef="#ctx0" brushRef="#br0" timeOffset="61908.2234">4872 11692 444 0,'0'0'165'0,"2"0"-90"0,-2-5-250 0</inkml:trace>
  <inkml:trace contextRef="#ctx0" brushRef="#br0" timeOffset="65989.2614">7422 11348 156 0,'-3'-5'60'0,"3"2"-32"0,0-2-22 16,3 2 17-16,0 0-3 16,-3 1 0-16,3-1-2 15,-3 1 1-15,0-1-10 0,0 0 6 0,3 1 4 16,-3 2-1-16,0 0 1 16,0 8-12-16,-3 18-7 15,-3 6 0-15,0 10-1 16,1 6-2-16,-1 5 0 15,3 5 2-15,0 5 2 0,3-2-2 16,0-8 0-16,0-5 1 16,3-6 0-16,3-10 2 15,-1-6 1-15,-2-2 7 32,3-8 4-32,0-5 4 0,3-9 3 15,3-7-7-15,3-8-1 16,6-16-3-16,6-6-1 15,0-5-5-15,-1 6-3 16,4 2 0-16,0 9-1 16,-3 4-3-16,-1 8 0 15,1 9-3-15,3 10 1 0,0 8 1 16,2 7 2-16,-2 6-1 16,-3-2 1-16,0-6 2 15,6 0 0-15,-1-7 0 16,1-4 2-16,0-5 3 15,0-5 4-15,-4-8 11 0,-2-10 5 16,-3-9-2-16,-3-4-2 16,-3-4-7-16,-4-10-4 0,-5 0-3 15,-3-2-2-15,0 10-8 16,-6-19 0-16,0 11 1 16,-3 5 1-16,0 9-4 15,0 7 1-15,3 5-27 31,0 11-11-31,3 14-21 0,3 12-6 16,3 1-18-16,12-1-6 16,3-4-2-1</inkml:trace>
  <inkml:trace contextRef="#ctx0" brushRef="#br0" timeOffset="66225.4471">8926 11462 352 0,'0'2'132'0,"0"-2"-72"0,3 3-72 0,0 0 20 15,5-1-26-15,4 1-8 0,3 2-8 16,3 1-5-16,3-1 22 15,3 0-13-15,6-2-2 0,5-1-51 16,1-2-44 0,-3-2 49-16</inkml:trace>
  <inkml:trace contextRef="#ctx0" brushRef="#br0" timeOffset="66373.0411">9036 11750 324 0,'-3'8'121'0,"9"-8"-66"0,12-5-51 0,-4 2 26 0,13-2-41 16,9-3-14-16,6 0-70 16,14 0-28-16,1 3 12 15</inkml:trace>
  <inkml:trace contextRef="#ctx0" brushRef="#br0" timeOffset="66773.9994">10640 11017 332 0,'0'-13'123'0,"-3"10"-66"0,0-2-66 0,0 5 20 16,-3 0-17-16,-3 0-1 16,-6 5-5-16,-8 3 0 15,-4 8 6-15,-9 13 1 0,-3 11 1 16,-11 16 3 0,-1 23 0-16,1 14 12 15,5 15 5-15,-6 19 0 16,10 11 1-16,8 18-3 0,6 5 1 15,18-7-4-15,15 10 1 16,9-8-7-16,12-8-1 16,14 0-11-16,4-21-5 15,9-5-16-15,8-19-5 0,-2-13-27 16,-1-19-12-16,4-23-47 16</inkml:trace>
  <inkml:trace contextRef="#ctx0" brushRef="#br0" timeOffset="69020.3381">16947 10996 288 0,'-3'-5'110'0,"-3"5"-60"0,12 0-52 0,-6 0 22 15,3 2-16-15,3 1-2 0,6 8-4 16,3 5-2-16,6 7 3 16,12 9 0-16,2 5 1 0,4 11 0 0,3 18 0 15,-3 5 4-15,5 19 5 16,-11 24-3-16,-6 5-1 16,-6 11 0-16,-16 15-1 15,-5-4-5-15,-5-4 1 16,-13 9 2-16,-6-19 3 15,-9-6-4 1,-12-12-1-16,-2-9-2 16,-1-10 0-16,-5-5-7 15,5-14-2-15,12-12-32 16,10-14-14-16</inkml:trace>
  <inkml:trace contextRef="#ctx0" brushRef="#br0" timeOffset="69602.2867">18171 10885 340 0,'-18'-5'129'0,"9"5"-70"0,-6 2-71 16,9 4 18-16,-6 9-10 16,-12 15 0-16,-2 4 0 15,-4 16 3-15,-3 11 0 16,0 24 1-16,-5 7 2 0,2 17 5 31,0 26 4-31,4 5 5 0,5 6 4 16,9 15 7-16,9 0 6 15,9 6-16-15,18-14-5 16,9-10-3-16,8-13-1 16,-8-29-11-16,39 15-3 15,-1-18-8-15,7-16-2 16,-10-13-4-16,-2-16-1 0,-1-11-15 15,1-21-4-15,-1-10-28 16,1-11-11-16,11-11-42 16</inkml:trace>
  <inkml:trace contextRef="#ctx0" brushRef="#br0" timeOffset="70071.4274">18570 10710 272 0,'-18'-37'104'0,"12"32"-56"0,3-6-43 16,3 9 22-16,0-4-13 15,0 1-1-15,0-3 4 0,0 0 1 31,0 3-9-31,0 2-3 0,0 1-2 16,0 2-5-16,0 5-1 0,3 6-4 16,3 12 1-16,3 1 5 15,6 8 2-15,5 2 2 16,4 9 2-16,6 2-3 16,0-3-2-16,-6-5-16 15,-4-3-5-15,-2-7-34 0,-3-6-15 16</inkml:trace>
  <inkml:trace contextRef="#ctx0" brushRef="#br0" timeOffset="70372.4737">18814 10615 348 0,'-6'-3'129'0,"6"1"-70"0,0-1-58 0,0 3 27 16,0 0-24-16,0 0-3 16,0 0-9-16,-3 5 0 15,0 3 4-15,-9 3 0 0,-6 7 0 16,-3 6 3-16,-6 5 0 0,-5 8-2 16,-1 8 2-16,-6 8 1 15,1 0 2-15,5 0-1 16,6-3 2-16,6-5-18 15,6-8-6-15,6-5-28 16,3-5-11-16,27-17-158 16,0-18 117-1</inkml:trace>
  <inkml:trace contextRef="#ctx0" brushRef="#br0" timeOffset="71053.8786">18588 11520 344 0,'-9'-3'129'0,"9"3"-70"0,-3-2-60 16,3 2 23-16,0 0-18 15,0 0-4-15,3 0-5 16,3 0-2-16,-1 5 4 0,4 0-1 16,0 3 2-16,3 8 0 0,0 5-2 15,0 0 3-15,6 1 2 32,6-1 0-32,0 0 2 0,-4-3-4 15,1-4 0-15,0-6-1 16,0-3-2-16,0-5 3 15,-6-3 2-15,-3-5 0 16,-1-2-1-16,1-4-2 16,-3-4 1-16,0-1 1 15,3 1 2-15,0 2-1 0,-3 3-1 16,-3 2 9-16,0 3 4 16,-12 8-6-1,3 3-2-15,-3 8 1 16,-3 4-5-16,0 7-1 15,0 7-2-15,0 2 0 16,-3 17 2 0,0 0 2-16,1-1-1 15,-1 9 2-15,0-9-2 0,3-2-1 16,0-2 1-16,0-6-1 16,6-5-36-16,3-9-13 15,6-9-70 1,9-9-59-16,0-24 67 15</inkml:trace>
  <inkml:trace contextRef="#ctx0" brushRef="#br0" timeOffset="71569.6054">18793 12644 364 0,'-3'-5'137'0,"3"3"-74"0,0-4-69 16,0 6 25-16,3-2-17 16,-3-1-1-16,6 0-10 15,-3 3-2-15,3 3 6 16,0 2 0-16,0 3 1 0,3 11 5 15,-3 7 1-15,2 3 6 16,-2 6 5 0,0 10-3-16,0-3 0 15,0 0-9-15,0 1-2 16,0-1-5-16,-3-5 1 0,3-3-15 16,-3-2-6-16,3-8-12 15,-3-6-3-15,18-18-108 16,0-10 30-1</inkml:trace>
  <inkml:trace contextRef="#ctx0" brushRef="#br0" timeOffset="71985.7879">19385 10774 356 0,'-41'-21'134'0,"32"18"-72"0,0 0-74 0,9 1 18 15,-3 2-18-15,3 2-5 16,0 4 0-16,6 10 2 0,9 13 9 15,8 21 5-15,7 8 4 0,6 16 5 16,3 11 3-16,-1 26 5 16,4 13 2-16,-6 27-1 15,-7 8 2-15,-8 18-6 16,-9 8-3-16,-9 1-5 0,-6-4-4 16,-9-5 2-16,-6-5 2 15,-2-15-2-15,-10-17-2 16,0-19 0-16,-3-15 1 15,-5-10-8-15,8-17-3 16,6-18-48 0,6-14-20-16</inkml:trace>
  <inkml:trace contextRef="#ctx0" brushRef="#br0" timeOffset="73504.8542">11557 10866 280 0,'-12'-5'104'0,"12"5"-56"16,-3 0-60-16,3 0 15 0,0 3-10 15,0 2 0-15,-3 3 1 16,3 8 2-16,0 8 2 15,3 10-1-15,-3 3-1 0,0 11 3 0,0 5 0 16,0 5 1-16,-3 11 2 16,0-3 1-16,0-5 1 15,0 0 0-15,0-11 0 16,3-8-2-16,0-7-2 16,0-9 9-16,-3-7 4 15,3-6 9 1,-3-13 4-16,0-6-6 15,0-7 1-15,-3-8 1 16,0-11 1-16,-3-13-4 16,0-5-1-16,3-8-8 15,1 0-2-15,2 2-4 0,0 3-3 16,0 0 0-16,3 3-1 16,0 8 0-16,6 5 0 0,0 5-3 15,2 3 0-15,4 8 2 16,3-1 0-16,0 9-4 15,3 8 1-15,6 5-14 16,3 3-5-16,-4 10-2 16,-2 11 1-16,-6-3 4 15,-3 3 4-15,-3-3 3 0,-12 3 1 32,-6 2 7-32,-3 0 4 15,-3 1 2-15,0-3-1 16,0-6 1-16,4-2-1 0,-1-3-7 15,3-2 0-15,3-3-19 16,3 0-6-16,3-3-10 16,6-2-3-16,12-3-42 15,14 0-23 1,4-16 53-16</inkml:trace>
  <inkml:trace contextRef="#ctx0" brushRef="#br0" timeOffset="73757.8505">12015 11332 364 0,'0'5'134'0,"0"-5"-72"0,3 0-68 16,-3 0 22-16,0 0-23 16,3 6-6-16,-3 4-9 31,0-4-3-31,3 9 13 0,-3 7-3 0,0-1 3 15,-3 3 5-15,0 5 3 16,0 8-4-16,0 2-2 16,0 4-27-16,0-1-12 15,6 14-60 1</inkml:trace>
  <inkml:trace contextRef="#ctx0" brushRef="#br0" timeOffset="74473.9023">11652 12687 336 0,'-3'0'126'0,"3"2"-68"0,-15 20-83 0,12-9 14 0,3 5-19 15,-3 9-4-15,9 2 3 16,0 5 2-16,6 11 16 16,-3 0 3-16,0 0 4 0,0 0 8 15,0 3 4-15,-3-6 14 16,-3-5 10-16,0-5-5 16,0-6-2-16,-3-4-2 0,0-4-1 31,0-7 6-31,-6-9 4 0,0-15-10 15,0-13-4-15,-9-9-12 16,3-7-4-16,0-11 7 16,0-3 5-16,3 1-5 15,3-9-2-15,0 6-5 16,3 5-1-16,0 3-1 16,3 10 0-16,3 6-3 0,6 5 1 15,0 5-7-15,9 5-1 16,0 6-2-16,0 5-1 15,0 6-3-15,-3 4 1 16,0 6 4-16,-7 8 4 16,-5 3 5-16,-6 15 2 0,-3-2-1 31,-11 0 2-31,-1-3 5 16,0-3 2-16,0-5 0 15,6-2 1-15,3-9-6 16,3 1-3-16,3-3-19 15,9-5-9-15,9-6-24 16,3 0-11-16,3 1-40 16</inkml:trace>
  <inkml:trace contextRef="#ctx0" brushRef="#br0" timeOffset="74805.6856">11831 13055 360 0,'-9'2'134'0,"9"-2"-72"0,0 0-74 0,0 0 20 16,9 0-17-16,6-2-4 15,5-4 0-15,4 1 2 16,0 0 7-16,0-1-5 0,-3 4 2 0,-3 2-13 16,-7 5-4-16,-5 6 4 31,-3 7 4-31,-6 11 4 15,-6 3 6-15,1 2 7 16,-7-2 5-16,0 3 19 16,0-9 8-16,3-5 6 15,3-5 1-15,15 5-3 16,9-8-20-16,9-5-7 16,11-2-16-16,16-9-6 0,6-2-36 15,8-3-16-15,1-5-82 16</inkml:trace>
  <inkml:trace contextRef="#ctx0" brushRef="#br0" timeOffset="75734.8624">13649 10933 312 0,'0'-19'118'0,"3"19"-64"0,0 19-67 16,0-14 4-1,0 11-10-15,0 5 0 16,3 5 2-16,0 3 10 16,-3 11 3-16,3 3 4 0,-3 1-3 0,0 7 2 31,3 4 3-31,0-4 1 0,-3-9-1 16,-6-2 1-16,0-11 9 15,0-5 7-15,0-6-4 16,0-5 2-16,0-5-1 15,0-8-1-15,0-5 1 16,-3-19 3-16,0-5 4 16,3-8 3-16,0-13-2 0,3-3-1 15,0-5-10-15,3-11-5 16,0 3-8-16,0 5 0 16,3 5-2-16,0 11 0 15,3 6 0-15,0 2 0 16,3 7 0-16,0 7-2 15,3 4-13-15,0 6-4 0,-1 8-2 32,1 7 1-32,-3 6 3 0,-3 8 4 15,-3 8 0 1,-6 13 2-16,-3 0 7 0,-6 5 3 16,-6-5 0-16,-3-5 0 15,1 2 2-15,2-7 0 16,3-6-6-16,3-5-3 0,3-3-14 15,9-13-40-15,12-2 1 16,6-6-39 0</inkml:trace>
  <inkml:trace contextRef="#ctx0" brushRef="#br0" timeOffset="76243.2244">13932 11245 316 0,'-33'-3'118'0,"30"3"-64"0,-3-2-43 0,6 2 28 0,0-3-19 16,0 0-3-16,0 1-16 31,0-1-3-15,9 0-6-16,0-2 0 0,6 0 2 15,0-3 3-15,3 0 0 16,3 3 1-16,-3 5 0 15,0 0-2-15,-1 2-4 16,-2 3-2-16,0 3-9 16,-6 3-2-16,-3 2 0 0,-6 3 0 15,-6 0 5 1,-3 0 5-16,-3 0 10 16,0 5 8-16,0-3 12 0,1 4 6 15,2-4-5-15,3 1 1 16,0-9-8-16,3 1 0 15,3-6-10-15,6 0-4 0,3-7-3 0,3-1 0 16,2 0-4-16,-2 9-2 16,0-1-4-16,-3 3-1 15,-3 0 3-15,-6 2 3 16,-6 4 5-16,-6 2 2 16,-3-1-1-16,-5 1 2 15,-7 3 5 1,0-3 2-16,0-8-7 15,0-3-4-15,4-5-24 16,2-3-9-16,6-2-46 16,12-3-50-1,6-3 40-15</inkml:trace>
  <inkml:trace contextRef="#ctx0" brushRef="#br0" timeOffset="76959.8515">13849 12533 356 0,'0'-2'134'0,"0"2"-72"0,0 0-72 16,0 0 22-16,0 0-16 16,3 5 1-16,0 3-10 15,0 5-2-15,-3 8 8 16,0 11 1-16,3 10 2 0,-3 3 3 15,0 8 2-15,0 8-2 0,0 0 0 16,3-3 1-16,0 3 2 0,-3-8 3 16,3-8 4-1,-3-11 2-15,0-5 1 0,0-7 5 16,0-12 3-16,0-12-4 16,3-14 1-16,0-13-10 31,0-11-4-31,3-10-2 0,-3-9-1 15,-1-9 4-15,-2-1 2 16,0 3 0-16,0 2 1 16,0 6-9-16,-2 8-3 15,2 7-4-15,0 9 0 16,2 2 3-16,1 6 3 16,9 2 0-16,3 5-1 0,3 6-8 15,3 5-5-15,0 3-2 16,3 5-1-16,-4 5-7 15,-5 11-3-15,-3 8 8 16,-6 0 5-16,-9 5 12 16,-6 3 6-16,-3-1 2 15,-5 4 1 1,-1-1-2-16,-3-5-2 16,0-5 1-16,3-5-1 0,3-6-7 15,6-3-3-15,0-2-14 16,6-2-5-16,12-9-38 15,9 0-60 1,6 1 25-16</inkml:trace>
  <inkml:trace contextRef="#ctx0" brushRef="#br0" timeOffset="77327.7959">14405 12980 424 0,'-17'0'159'0,"17"3"-86"0,0 0-114 16,0-3 14-16,0 5-37 15,0 0-8-15,-6 3 4 16,0 3 3-16,-3 2 37 16,-6 3 13-16,0 0 11 0,-6 2 28 15,3 4 13 1,-6-4 13-16,7 3 4 0,2-5-7 15,6-3-2 1,9-2-21-16,6-3-9 0,6-3-16 16,8-2-5-16,13-6-10 15,0-5-5-15,3 0-3 16,-1 3 3-16,1 2 2 16,-3 6 2-1,0 0-6-15,-1 2 0 16,-2-5-17-16,-6 0-4 0,-6-3-125 31,-15-10 88-31</inkml:trace>
  <inkml:trace contextRef="#ctx0" brushRef="#br0" timeOffset="77565.141">14349 12980 344 0,'3'0'129'0,"-3"0"-70"0,3 3-69 15,6 2 4 1,0 6-12-16,3 5-11 16,0 5-2-16,-1 11 17 15,4 10 3-15,0 3 3 0,0 5-4 16,-3 9-3-16,3-7 2 16,-3-4 0-16,0-6-39 15,3-7-15-15,8-11-15 16</inkml:trace>
  <inkml:trace contextRef="#ctx0" brushRef="#br0" timeOffset="78435.2462">15507 11001 328 0,'-3'-2'123'0,"3"-1"-66"0,0 3-66 0,0 0 20 15,3 3-17-15,6 2-1 0,3 3-1 16,0 3 0-16,-1 7 5 16,1 11-6-16,0 8 2 0,0 8-6 15,-3 11-2-15,0 5 9 16,0-3 2-16,-3-5 1 15,0 0 2-15,-3-14 10 0,0-2 3 16,-3-8-1-16,0-5-1 16,-3-21 22-1,0-6-13-15,0-10-2 16,-3-8-6-16,0-21-2 16,0-11 3-16,3-11 5 0,0-2 2 15,6 0 1-15,3-11-5 31,0 6-1-31,0 7-4 16,0 11 1-16,-3 6-2 0,3 10 0 16,0 2-12-16,0 9-3 15,3 5-13-15,3 13-25 16,14 8 4 0,1 5 2-16,0 8 4 15,0 6 4-15,-7 15 4 0,-5 3 3 16,-9 3 4-16,-9-3 17 15,-17 3 9-15,-4-3 3 16,0-3 2-16,3-5-2 16,0-5-1-16,6-6-12 15,3-2-3-15,1-5-10 16,2-3-3-16,0-3-6 0,6-2-1 16,6-1-15-16,9 1-4 15,-1 0-40 1</inkml:trace>
  <inkml:trace contextRef="#ctx0" brushRef="#br0" timeOffset="78872.5533">15903 11359 340 0,'6'-3'126'0,"3"3"-68"0,2 0-70 0,-5 0 20 0,3 0-15 16,-3-3 0-16,0 1-13 15,-3 2-4-15,0 0 13 16,-3 0 5-16,-3 2 5 0,-3 1 7 16,-3 8 6-16,0 4 5 15,0 4 2-15,1-1-2 16,2 1 0-1,0 2-5-15,6 0-2 16,0 6 2-16,6 2 3 16,3-3-6-16,2-2-3 15,7 0-8-15,3 0-3 16,-3 0-5-16,-3-3-1 16,-3 0-1-16,-3 0 0 15,-6-2 4-15,-12 4 3 0,-6 4 0 16,-3-6 4-16,-3-2-7 15,-3-6 1-15,1-8-15 16,2-5-5-16,6 0-30 16,9-26-91-1</inkml:trace>
  <inkml:trace contextRef="#ctx0" brushRef="#br0" timeOffset="79035.5487">16069 11242 332 0,'-3'-2'126'0,"3"4"-68"0,6 1-57 16,0-3 27-16,6 0-21 31,3 0-6-31,15-3-30 0,9 1-13 16,5-1 21-16,7 0-49 0,-1 3-19 16,-8 6-18-1</inkml:trace>
  <inkml:trace contextRef="#ctx0" brushRef="#br0" timeOffset="79219.6892">15754 12573 348 0,'-3'0'132'0,"3"0"-72"0,0 0-72 15,0 0 20-15</inkml:trace>
  <inkml:trace contextRef="#ctx0" brushRef="#br0" timeOffset="79707.0074">15763 12578 516 0,'12'8'-11'0,"0"3"4"15,-1 5 3-15,1 10 2 0,0 9 2 0,3 4 0 16,-3 9 0-16,0 7 2 15,0-2 1-15,0-2 3 16,-3-4-1-16,0-2 0 16,-3 0-3-16,-3-10-2 15,0-9 3-15,0-5 0 16,-3-13-1-16,0-8 1 0,0-8 4 16,0-8 4-16,-3-7-4 15,0-12 1-15,-3-7 8 16,0-8 5-16,-3-14 0 15,0-2 2-15,-3 5-13 16,3-2-6-16,0 4-7 16,0 6-3-1,3 6-6-15,3 7 0 16,3 6 4-16,6 2 2 0,9 0-5 16,6 6-3-16,9 5 1 15,8 2 2-15,1 11 2 16,-3 5 3-16,-4 6-5 15,1 5-3-15,-12 5 1 16,-6 8 2-16,-6 11 0 0,-6 3 0 16,-9 2-3-16,-3 0-1 15,-3-3 3-15,-9 3 5 16,-3 0-5-16,4-5 0 16,2-8 13-16,6-6 9 15,0-5-21-15,6-2-6 16,21-24-74-1,6 0-10 1</inkml:trace>
  <inkml:trace contextRef="#ctx0" brushRef="#br0" timeOffset="80119.2231">16534 12771 388 0,'-15'0'145'0,"12"3"-78"0,0 0-89 16,3-3-5-1,-3 5-16-15,0 0-4 16,0 6 1-16,-6 2 26 0,-6 3 2 0,-3 8 3 31,-9 8 20-31,1 2 7 0,2 6 15 0,0 7 6 16,6 4-17-16,6-4-7 15,6 1-6-15,9-6-3 16,9 3-2-16,6-5-1 31,12-11 6-31,3-8 3 0,-1-8 1 16,-2-10 1-16,-6-6 0 16,0-5 2-16,-9-2 6 15,-4-3 2-15,-5-3-7 16,-6 0-4-16,-8 3-7 15,-4 2 0-15,-6 6-5 16,-6 5 1-16,0 2-22 0,0 6-11 16,-2 8-55-16,8 0-26 15</inkml:trace>
  <inkml:trace contextRef="#ctx0" brushRef="#br0" timeOffset="91029.5746">10634 11105 108 0,'-6'-3'44'0,"9"0"-24"0,-6 1-21 15,3 2 7-15,0 0-4 16,0 0 1-16,0 0 0 0,0 0 1 15,0 0 9-15,0-3 3 16,0 0 6-16,0 1 3 16,0-1-4-16,0 3-3 15,0 0-10-15,-3 0-3 0,3 0 1 16,0 5-3-16,-3 1 0 16,3-1-1-1,0 3 1-15,0 2 0 16,0 1 1-16,0 5 0 15,0 2 2-15,0 6-1 16,-3 3 2-16,0 10 0 16,0 5 1-16,0 0-4 15,0 1-1-15,3-1-3 16,-3 0-1-16,0 1 3 0,0-1 1 0,0-2-1 16,0-3-2-16,0 0 1 15,-5-8-1-15,2 3 2 16,0-8 1-16,6-6 3 15,3-2 3-15,-3-8-2 16,0 0 1-16,0-8-7 16,3-6-1-16,0-1-20 0,0-1-9 31,0-3-18-31,2 0-9 0,1 1-33 31</inkml:trace>
  <inkml:trace contextRef="#ctx0" brushRef="#br0" timeOffset="91251.4984">10703 11496 148 0,'-3'-2'57'0,"6"4"-30"0,-3-4-16 16,0 2 18-16</inkml:trace>
  <inkml:trace contextRef="#ctx0" brushRef="#br0" timeOffset="91455.3809">10717 11491 317 0,'18'-3'28'16,"-3"1"-15"-16,0-1-1 0,3 0-2 15,0 1-3-15,0-1-2 16,3 0 0-16,-1 1-1 16,4 2 0-16,9-3 0 15,0 3-2-15,-4-3 1 16,-2 3 0-16,0 0 1 0,-6-2-2 16,0 2-2-16,-6-3-2 15,-1 3 1-15,-5 0-19 16,0-3-9-16,-6 3-23 15,-3-2-7-15,-3-1-29 16</inkml:trace>
  <inkml:trace contextRef="#ctx0" brushRef="#br0" timeOffset="91754.3087">10950 11271 236 0,'-3'-2'88'0,"3"-1"-48"0,-3 0-25 0,3 3 24 16,0 0-19-16,0-2-3 15,0 2-13-15,-3-3-3 16,3 3-1-16,-3 0-3 0,-3 3 0 0,3 5 2 16,0 5 0-16,0 13 1 15,0 14 0-15,0 5 6 31,0 8 4-31,3-3-3 16,0 3-2-16,0-3-9 0,3 3-3 16,0-2-47-16,-3-9-19 15,0-10-40 1</inkml:trace>
  <inkml:trace contextRef="#ctx0" brushRef="#br0" timeOffset="92621.8192">13078 12531 172 0,'-6'0'66'0,"3"-14"-36"0,0 7-35 15,-3 4 36-15,0 0-17 16</inkml:trace>
  <inkml:trace contextRef="#ctx0" brushRef="#br0" timeOffset="92887.5987">13036 12502 312 0,'-12'0'3'0,"3"0"-1"15,0 0-3-15,1 0 1 0,2 2 9 31,0 9 12-15,0 2-2-16,0 3-7 16,0 5-3-16,0 6-5 15,0 15-3-15,3 0 0 16,0 1-1-16,-3 7 0 0,3-3 0 16,0 1 2-16,0-3 1 15,0 0 1-15,0 0 2 16,0 0-3-16,0-5-2 15,0-6 0-15,3-5-1 16,0-5-5-16,0-6 1 16,0-4-14-16,3-6-5 0,-3-8-21 15,6-8-10-15,3-8-33 16</inkml:trace>
  <inkml:trace contextRef="#ctx0" brushRef="#br0" timeOffset="93235.2411">13134 12896 264 0,'-3'-3'101'0,"6"3"-54"0,0 0-66 0,-3 0 11 15,6-2-9-15,3-1 0 16,0 0 10 0,0 1 6-16,3-4 1 15,6 4 14-15,3-1 5 0,3 3 6 0,-1 0 4 16,4 0-6-16,-3-3-4 16,0 3-11-16,6-2-5 15,-1-4-2-15,-2 4 1 16,-6-1-14-16,-6 0-7 15,-9 1-43 1,-3-1-2-16,-9 1-3 16</inkml:trace>
  <inkml:trace contextRef="#ctx0" brushRef="#br0" timeOffset="93551.2193">13301 12613 332 0,'-3'0'126'0,"-12"2"-68"0,6 1-74 0,9 2 15 15,-3 1-21-15,0 2-6 16,0-1 8-16,-3 12 4 0,3 10 10 15,-2-2 3-15,2 4 5 0,-3 12 10 16,3-1 4-16,0 3-1 16,0 3 1-16,0-3-5 31,0 10-1-31,3-7-17 0,0-6-8 16,0-8-39-1,6-4-17-15,-3-12-40 16</inkml:trace>
  <inkml:trace contextRef="#ctx0" brushRef="#br0" timeOffset="123934.537">1291 15348 184 0,'0'0'71'0,"0"0"-38"0,0 0-36 16,0 0 11-16,0 0-9 15,0 0-1 1,0 0 1-16,0 0 0 15,0-2 1-15,3-1 4 0,-3 1 5 16,0-4 6-16,0 6 3 0,0 0 8 16,0 0 6-1,0 0-8-15,0 0-5 0,0 0-8 16,0 6-5-16,3 7 1 16,0 5 0-16,0 3-6 0,6 3-2 15,-6 3-3-15,2-3 3 16,1 5 0-16,0 5 1 15,3 0 0-15,-6-4 2 16,3-1-1-16,0 0 2 16,3 0-2-16,-3-3-1 15,0 6 1 1,0 2-1-16,-6-2 0 16,0-5 2-16,0-4-3 15,-6-1 0-15,0-4-1 16,-3-5 0-16,0-2 6 15,-3-8 2-15,-3 2-2 16,1-5-3-16,-1-5-5 16,-6 2-2-16,6-2-2 0,-6-1 0 15,0 4 2-15,6-9 4 16,1-5-6-16,5 0-2 16,-3 3-12-16,3 0-4 0,0 0-13 15,0 5-5-15,0-5-49 16</inkml:trace>
  <inkml:trace contextRef="#ctx0" brushRef="#br0" timeOffset="124198.2053">945 15510 320 0,'-17'-5'121'0,"17"2"-66"0,0 0-64 16,3-2-11 0,14-3-2-16,4-8-1 15,3-8 5-15,0 9 10 0,3-4 0 16,8 3 3-16,-2 0 3 0,3 0 1 16,0 3-8-16,-1 3-2 15,-2-1-14-15,-3 0-6 16,8 3-17-16,-2 1-5 15,0 1-16 1</inkml:trace>
  <inkml:trace contextRef="#ctx0" brushRef="#br0" timeOffset="124797.1088">1889 15727 184 0,'0'10'68'0,"-18"-10"-36"0,24 3-26 15,-6-3 15-15,3 0-11 16,-6-5-1-16,6-3-7 16,0-3-2-16,3 1 0 15,-6-6 0-15,0-5 2 0,0-1 1 16,0 1 3-16,0 3 3 15,-6-1 2-15,0 3-3 0,0 3 0 16,-3 3-1-16,0 4 1 16,-3 4-9-16,-3 4-4 15,-2 4 0-15,-1 7 1 16,0 8 2-16,3 0 1 16,3 3-2-16,3 2 2 0,3 1 1 31,6-3 0-31,6-3 0 15,-3-3 0-15,6-4 2 0,3-4 3 16,0-5 4-16,3-5 2 16,-6-2-3-16,3-6 0 15,-3-3-1-15,-6-2 1 16,2 0-2-16,-2 0 1 16,0-1-2-16,3-1 2 0,0 1-6 15,3 4-1-15,0 12-7 16,6 4 0-1,0 7-2-15,3 3-1 16,-6 5 1-16,0 5-2 16,3 3 0-16,-1-2-8 15,1-6-2 1,3-5-9-16,6-3-2 16,3-13-33-1,0-13-37-15,2-6 32 16</inkml:trace>
  <inkml:trace contextRef="#ctx0" brushRef="#br0" timeOffset="125550.9047">2535 15544 280 0,'-18'6'107'0,"9"-6"-58"0,0-6-66 0,6 6 12 0,3 0-10 16,-9-5 1-16,3-3-8 16,0 5 0-16,-3-2 11 15,1-3 8-15,-1 6 7 0,0-1 12 16,-9 3 5-16,0 10 2 16,-6-2 1-16,3 8-11 31,-3 11-3-31,4-1-6 0,2 3-3 15,0 3 0-15,6-3-1 16,9-2-7-16,-3 4 0 16,12 4-8-16,0-9-1 15,12-7-4-15,9-6-1 0,2-8-6 16,-5-13 0-16,6-2-4 16,-3-3 2-16,3-3 9 15,-1-3 7-15,-5 1 8 16,-3-1 3-16,-3 6 15 15,-3 2 8-15,-3 1 12 0,-3 2 6 16,-1 2-9-16,-2 1-6 16,0 3 0-16,-3 2-1 15,-3 0 1 1,3 2 0-16,-3 3-7 16,-3 3-2-16,-3 6-9 15,-3-1-4-15,-2 5-4 16,2 6 1-16,0 3-1 15,3 2-2-15,6-3 5 16,3 3 1-16,9-2-3 16,3-6 1-16,5-3 0 0,4-4 2 15,3-9-3-15,6-5 0 16,2-5 5-16,-5-6 2 16,-3 3 2-16,-6-10 0 15,-3-9-2-15,-6-2 1 16,-6-3-4-16,-6 3-2 0,-15 3-5 15,0 5 0-15,-3 2 0 16,0 11-1-16,0 0 4 16,-3 6 0-16,1 2 1 0,5 2 0 31,-3 1-16-31,6 2-6 16,-3-2-18-16,3-1-7 15,3-2-24-15,6-5-10 16,6-5-5-16</inkml:trace>
  <inkml:trace contextRef="#ctx0" brushRef="#br0" timeOffset="126367.3627">3175 15097 348 0,'-15'3'132'0,"15"2"-72"0,-3 0-81 16,3-5 15-16,0 6-29 16,0 7-5-16,0 5 8 31,0 4 3-31,3 4 18 16,0 8 6-16,0 19 4 0,6 0 5 0,-6 16 2 15,3-5 11-15,-3-1 6 16,3 8-10-16,0-2-4 15,-3-8-6-15,0-8 0 16,0-13-2-16,-3-3 2 16,0-11-2-16,-3-5 2 0,-3-7 4 15,-3-9 6-15,0-10 4 16,3-9 2-16,0-9-6 16,6-12 0-16,6 3-10 15,3 1-2-15,9 2-3 16,2-3-2-16,1 11-4 15,0-6 0-15,0 6-5 0,0 5 1 16,0 3-10-16,-3 13-3 16,-1 5 0-16,-5 3 3 15,-3 11 7-15,-6 5 7 16,-6 7 7-16,-9 6 5 16,-9 6 3-16,-8-6 1 0,-1-3 0 31,0-5 0-31,3-5 7 15,7-8 4-15,2-6 0 16,6-7-2-16,9-8-9 0,9-16-5 16,9-8-7-16,11-14 0 15,1 4-7-15,6-1-1 16,0 0 0-16,2 6 2 16,1 5 6-16,-3 2 2 0,-3 11 4 15,-4 3 1-15,-2 5-1 16,0 0-2-16,-3 11 5 15,-3-1 1-15,-3 1 6 16,3 0 5-16,-10 10 2 16,4 0-6-1,-3 6-3 1,-3 2-3-16,-3 3 0 16,0 0-4-16,-3 5-2 15,0 8 0-15,0-6 1 16,3-4-3-16,3-3 0 15,-6-3-12-15,6-5-5 16,3-6-17-16,3-4-7 0,3-9-25 16,0-23-7-16,0-12-23 15</inkml:trace>
  <inkml:trace contextRef="#ctx0" brushRef="#br0" timeOffset="126520.2921">3764 15348 272 0,'-3'8'101'0,"3"-2"-54"0,9 12-103 16,-3-12-7-16,3 4-38 16,0 1-13-16</inkml:trace>
  <inkml:trace contextRef="#ctx0" brushRef="#br0" timeOffset="127337.8177">4163 15655 356 0,'0'0'132'0,"3"0"-72"0,0-2-70 0,3-9-18 16,-6-2-17-16,6 0-9 0,-9-6-2 15,0 1 31-15,0-3 11 0,-3 2 10 16,0 6 15-16,-3 0 5 15,0 2 0-15,0 6 3 16,-3 5-4-16,-2 8 1 16,-4 2-7-16,0 14-1 31,0 5-4-31,0 5-1 0,3 4 1 16,3-4 0-16,3-5 0 15,6 3 2-15,3-6 6 16,6-7 2-16,6-11 4 15,3-8 3-15,3-6-7 16,0-4-1-16,3-9-7 16,-6 1-2-16,-4-6-2 0,-2-2 1 15,0 4-2-15,-3 1 2 16,0 8-2-16,0 5-1 16,6 16-10-16,3 10 0 15,-3 4 1-15,0 1-2 16,-3 4 2-16,0 7 5 31,-3 3 4-31,0-10 1 0,0-6-1 16,-1 3-2-16,1-8 1 15,0-6-1-15,3-4-2 16,3-14 5-16,0-8 3 16,6-5 3-16,6-6 1 15,-3-5 0-15,-1-5 2 16,-2 0-5-16,-6 6-1 0,0 4-9 15,-3 9-4-15,-3 4 2 16,0 22-5 0,0 5 0-16,-3 6-2 15,0 5 1-15,-3 0 9 16,0 2 5-16,0 1 6 16,0-9 6-16,0-2 2 0,0-5 0 15,0-1-1-15,3-13-1 16,3-7-7-16,3-9-2 0,3-4 7 31,3-9 2-31,2-5-6 16,7 2-2-16,-3 6-8 15,6 5-2-15,-3 11 2 16,-4 8 3-16,1 13-8 0,3 10-4 16,-6 6-8-16,0 11-2 15,0 2 5-15,0 2 5 16,2 4-9-16,7-9-1 15,-3-5-26-15,0-8-9 0,3-10-52 32</inkml:trace>
  <inkml:trace contextRef="#ctx0" brushRef="#br0" timeOffset="127538.7242">5482 15454 488 0,'3'14'181'0,"-3"-12"-98"15,0 1-108-15,0-3 25 0,0 0-62 16,0 2-19-16,0 4-49 16,-3 2-21-16,-3 2 28 15,-3 1 15-15</inkml:trace>
  <inkml:trace contextRef="#ctx0" brushRef="#br0" timeOffset="127694.7903">5416 16007 408 0,'-12'11'151'0,"12"-11"-82"0,0-3-175 0,6-5-21 16,3-10-18-1,12-17-2-15</inkml:trace>
  <inkml:trace contextRef="#ctx0" brushRef="#br0" timeOffset="152330.7868">7006 14907 200 0,'-15'0'74'0,"15"0"-40"0,-3-3-31 0,3 3 15 16,0 0-7-16,0-3-1 15,0 1-2-15,0-4 2 16,0 4-5-16,0-1 1 0,3 0 4 0,-3 1 0 15,0 2 2-15,3 0-2 16,3 0-1-16,6 2-1 16,0 1 0-16,5 2-2 15,7 1-1-15,0 7-6 16,0 0-1-16,0 8-2 16,-1 3 3-1,-2 0-2-15,0 2 1 0,-6 6 2 16,-3 8 0-16,-3 0-7 15,-6 2-3-15,-3 0 3 16,-3 8 2-16,-3-5 3 16,-3-5 1-16,-3-5 5 15,0-6 5-15,-6-6-1 16,-5-4 1-16,2-6 3 0,-3-8 3 16,0-10-2-16,3-3 2 15,3-13 3-15,6-3 3 16,4-2-7-16,5-1-1 15,6-2-12-15,5 8-3 16,7 3-6-16,6 2 0 0,-3 5-9 16,0 3-2-16,-3 6-1 15,-6 4 0-15,-3 6 4 16,0 5 2-16,-6 1 4 16,0-1 1-16,0 5-12 15,-3-2-6-15,0-5-24 16,9-11-67 15</inkml:trace>
  <inkml:trace contextRef="#ctx0" brushRef="#br0" timeOffset="153046.4209">7393 15089 232 0,'-6'-8'88'0,"6"8"-48"0,6-2-31 16,-6 2 19-16,0 0-3 15,3-3 2-15,0 0-6 16,0 1-1-16,0-1-11 16,0 0-1-16,0 1 2 0,-3 2-8 15,2 8-3 1,1 2 0-16,0 6-2 0,0 11-1 16,0 4 0-16,-3 6 0 0,3 8-4 15,0 0 0-15,-3-2-1 16,3-4 1-16,3-7 5 15,0-5 3-15,-3-6 5 16,0-8 11 0,3-5 2-16,0-11-4 0,0-13-4 15,0 1-5-15,0-7-2 16,3 4-1-16,0 2-2 16,6 3 1-16,-3 5-1 15,-3 8-5-15,5 2 1 16,1 12 0-16,0 7 2 31,-3-3-1-31,0 1 1 0,0-3 0 16,0-3 0-16,0-2 2 15,0-4 0-15,0-1 0 16,-1-4 2-16,1-4 1 16,0-4 1-16,0-7 4 15,-3-8 3-15,0-5 7 16,-3-6 6-16,-3-3-7 0,-3-7 1 15,0 0-9-15,-3 2-3 16,0 0-6-16,0 9 0 0,-3 4-2 16,0 6-2-16,3 8-17 15,0 5-7-15,0 5-12 16,0 9-2-16,0 4-24 31,3 6-8-31,0 5-45 16</inkml:trace>
  <inkml:trace contextRef="#ctx0" brushRef="#br0" timeOffset="153577.6341">6640 15753 300 0,'-24'6'112'0,"21"-6"-60"0,3-6-56 31,0 6 18-31,3 0-19 0,6 0-6 16,9-5 2-16,5-3 5 15,10 8 3-15,3-3 1 0,14 3 0 16,4 3 4-16,6-3 2 16,5 8 11-16,9-3 4 15,4 3 0-15,-1 0-1 16,-2 0-2-16,11-3-1 0,3-2-9 15,4 0-5-15,-10-3-2 16,-6 0 1-16,-5 2-1 16,-7-2-1-16,-11 3-2 0,-13 0 1 15,-8-3-15 1,-9 0-6-16,-6 2 0 0,-6-2 0 31,-3 0-3-31,-3 0 1 16,0 0-16-16,-15 11-97 31</inkml:trace>
  <inkml:trace contextRef="#ctx0" brushRef="#br0" timeOffset="154199.279">6943 16171 324 0,'-3'-5'121'0,"3"5"-66"0,-3-8-60 15,3 8 23 1,3 0-16-16,3-3-3 16,0 1-3-16,3-1 3 15,3 3 0-15,3 0-2 0,6 5 2 0,5 3 1 16,1 3 0-16,3 8 0 16,0 15 0-16,0 3-3 15,-4 0 0-15,-5 8-5 16,-6 8-2-16,-6 5-4 15,-6 3 1-15,-9 2-2 0,-3-10 0 16,-3 0 10-16,-12-10 5 16,-2-9 14-16,-1-8 6 15,0-4-2-15,0-12 2 16,0-4-2-16,-2-9 0 16,2-13-3-1,9-8 1-15,6-5-11 16,9 0-6-16,6 0-4 15,3 2-2-15,6 4 6 16,0 7 2-16,3 2-8 16,3 4-3-16,2 5-4 15,4 2-1-15,-3 6-3 16,-3 2-2-16,-3 5 3 0,-3 1 2 16,-3 2 7-16,-3 6 2 15,0-1-1-15,-3 6 2 16,0-3-15-16,0 0-6 0,2-7-29 15,4 2-10-15</inkml:trace>
  <inkml:trace contextRef="#ctx0" brushRef="#br0" timeOffset="154562.9643">7467 16470 376 0,'-6'0'140'0,"9"3"-76"0,-3-3-81 15,0 0 20-15,0 0-29 16,0 8-6-16,0 0 8 16,0 5 4-16,0 3 12 15,-3 2 4-15,3 9 4 0,0 13 0 16,0 5 2-16,-3 13 5 0,0 8 4 15,0 3 0-15,0 2 1 16,0 3-6-16,-3-2-4 16,0-6-4-16,0-8 1 0,0-5-10 15,0-8-3-15,-5-11 5 16,8-23-18 15,3-11-19-15,3-11-12-16,3-15-49 15</inkml:trace>
  <inkml:trace contextRef="#ctx0" brushRef="#br0" timeOffset="154731.0185">7446 16404 340 0,'0'0'126'0,"0"3"-68"0,0-3-83 0,6 0 14 15</inkml:trace>
  <inkml:trace contextRef="#ctx0" brushRef="#br0" timeOffset="154931.3678">7470 16407 454 0,'21'-3'-19'0,"6"3"11"16,-4 0 14-16,4 0 6 0,3 3-1 15,3 2 1-15,5 6-7 16,1 5-3-16,0 7-6 31,-6 4 0-31,-4-1-11 0,-8 3-6 16,-9 1 1-16,-12 4 1 15,-15 6 11-15,-15-3 7 16,-8-3 14-16,-16-2 9 16,4-6 9-16,8-7 5 15,3-3-10-15,12-6-6 16,13-7-93-16,14-11-40 0</inkml:trace>
  <inkml:trace contextRef="#ctx0" brushRef="#br0" timeOffset="160596.9018">9125 15568 144 0,'-3'-3'55'0,"0"3"-30"0,3-5-27 0,0 5 11 0,0 0-4 16,0-2 0-1,0-1-3-15,0 0 1 0,3 1-2 16,-3-4 8-16,0 6 6 0,0-2 6 15,0-1 4-15,0 0-4 16,0-2-1-16,0 5-7 16,3 0-3-16,-3 0-5 15,3 0-2-15,6 5-3 16,6-2-1-16,0 0 3 0,0-1 3 16,-1-2-4-16,1 6-3 15,0-6-10-15,0 0-5 0,-3 0-18 16,0 0-7-16,-3 2-25 15,0 4-31 1,-3-1 27-16</inkml:trace>
  <inkml:trace contextRef="#ctx0" brushRef="#br0" timeOffset="160812.4511">9146 15759 144 0,'-21'0'55'0,"21"2"-30"0,0-2-23 0,0 0 14 0,0 0-1 16,0 0 0-16,6 0 1 15,3 0 3-15,6 0-11 16,3 0 0-16,2 3 2 0,4-3-13 16,0 0-4-16,6 0-39 15,9 0-15-15,-4-3-15 31</inkml:trace>
  <inkml:trace contextRef="#ctx0" brushRef="#br0" timeOffset="161518.5096">10634 14772 272 0,'-9'-3'104'0,"9"3"-56"0,-3 0-47 0,3 0 19 0,0 0-16 16,0 3-4-16,-3 2-3 15,-3 3-1-15,-6 8 3 0,-5 8 0 0,-4 21 1 0,0 5-3 31,0 13 2-31,0 6 10 0,0 24 5 16,1-1 3 0,-1 17 1-16,3 23-5 15,3 6 0-15,0 5-8 16,6 15-1-16,3 6-2 16,6 8 1-16,3-13 0 15,9 3 1-15,6-17-2 0,6-7 1 0,14-9-2 16,4-10 2-16,6-15-2 15,11-7-1-15,4-7-2 16,-4-16 1-16,10-5-19 16,-13-13-7-16,-5-14-48 15,-3-7-21-15,-13-17-21 32</inkml:trace>
  <inkml:trace contextRef="#ctx0" brushRef="#br0" timeOffset="164261.9239">11319 14473 124 0,'0'0'46'0,"3"0"-24"0,-3 0-26 16,0 0 8-16,0 0 2 15,0 0 4-15,0 0 6 16,0 0 2-16,0 0 10 15,0 0 5-15,0 0-17 16,3 0 6-16,3 2 2 0,0 1-8 16,0-3-2-1,0 8-6-15,2 0-3 16,1-3-2-16,0 0 0 0,3 9-4 16,3-4 0-16,3 1-1 15,0 2 0-15,0 0 0 16,0 3-2-16,-1 5 0 15,1-2 3-15,-3 5-2 16,0 5 1-16,-3 0-3 0,-3 0-1 16,-6 3 0-16,-3-3 2 15,-6-3-1-15,-3 14 4 16,0-8 0-16,-9-3 3 16,-3-5 8-16,0-6 3 15,4-5 5-15,2-2 3 16,0-22 17-1,3-2-16 1,3 0-6-16,3-6-13 16,3 1-2-16,0-1-1 15,3 1 2-15,0 2-1 16,3 3-1-16,3 2-2 16,3 3 1-16,0 0-1 15,6 3 0-15,-3 2-7 0,3 1-4 16,-4 2-2-16,1 2-1 15,-3 4 0-15,0-1 0 0,0 3-2 16,-3 0-2-16,0 0-8 16,0 0-3-16,0-3-14 15,0 0-4-15,0-2-27 16</inkml:trace>
  <inkml:trace contextRef="#ctx0" brushRef="#br0" timeOffset="164928.4589">11801 14624 280 0,'0'0'104'0,"0"0"-56"0,0-3-54 16,0 3 17-16,3 0-12 15,0-3-1-15,0 1-2 16,0-1 3-16,0 0 0 0,0 1 1 0,-3-1 0 16,0 3 6-16,0 0 6 15,3 5-6-15,-3 3-3 16,0 3-7-16,3 10 0 0,0 5-5 16,0 1 1-16,3-1-3 15,0 1 2-15,0-3 3 16,-3-3 1-16,0-3 3 0,0-2 3 15,-1-3 0-15,1-2 2 16,0-3 7-16,6-3 5 16,-3-2 6-16,0-6 2 15,6-5-6-15,-3-2-2 16,0-1-5-16,0 1 1 31,0-1-11-31,0 3-2 0,-3 3-10 16,3 5-18-1,0 5 2-15,0 3 12 16,-1 0 7-16,1 0 7 16,0 0 3-16,0-3 0 15,3-2 2-15,6-3 7 16,-3-3 3-16,-3-2 2 0,6-3 1 16,-3 0 3-16,-4-3 0 15,-2-7-4-15,0-6 1 16,-3 0-9-16,-3 0-2 15,-6-2-8-15,0 2-2 0,0 3 4 16,0 2 2-16,-6 6-2 31,1 0 1-31,2 2-9 0,0 1-2 16,0 4-27-16,0 4-11 16,0 2-23-16,3 5-9 15,0 3-21 1</inkml:trace>
  <inkml:trace contextRef="#ctx0" brushRef="#br0" timeOffset="165376.4623">12289 14764 220 0,'0'-3'85'0,"0"3"-46"0,0-3-46 15,0-2 51-15,0 0-18 0,0 2-10 16,0 1-7-16,0-1-6 31,0 0 2-31,0 3 1 0,0-2 4 16,3 7 6-16,0 3-7 15,3 0-4-15,0 0-4 16,6 5 0-16,6 0-1 16,0 3-5-16,-1 3 1 15,1-1-3-15,-3-2 0 0,3 5 4 16,-6 6 1-16,0-6-1 16,0 0 2-16,-3-8-1 15,-3 0 0-15,0-2-14 16,0-3-4-16,-3-3-3 15,-3-5-2 1,0-5-18-16,0-8-8 16,0-3-30-1,-3-5-21-15,3 0 48 16</inkml:trace>
  <inkml:trace contextRef="#ctx0" brushRef="#br0" timeOffset="165445.7998">12500 14729 240 0,'0'-5'90'0,"3"8"-48"0,-3-3-29 16,0 0 22-16</inkml:trace>
  <inkml:trace contextRef="#ctx0" brushRef="#br0" timeOffset="165629.7597">12500 14727 443 0,'-3'2'9'15,"-2"6"-5"-15,-4 3-6 0,-3 2 0 16,-3 3 2-16,-6 3 0 16,-3 2 2-16,0 2 3 15,1 7 2-15,-1 4 1 16,6-5-4-16,0-2-3 0,3-4-11 31,3-4-6-31,3-6-25 16,3-2-9-16,3-9-27 15,3-4-46 1,0-14 30-16</inkml:trace>
  <inkml:trace contextRef="#ctx0" brushRef="#br0" timeOffset="166487.3063">11343 15177 184 0,'-6'0'71'0,"3"0"-38"0,3 0-32 0,0 0 16 15,0 0-9-15,0 0 0 16,0 0-6-16,6 0-2 16,0 0 0-16,-1 0 0 0,4 0 2 15,0 2 5-15,3-2 4 16,3 8 11 0,9 0 6-16,0 0-10 15,6 0-5-15,8-3 0 16,10 3 4-16,2-3-9 15,4 1-2-15,12-1-4 0,-7 0 1 16,1-2-2 0,5 0-1-16,-2-3 3 15,-4 0 2-15,-5 0 0 0,-7 2 2 0,-5 1-6 16,-3 0-1-16,-1-3 0 31,-5 0 2-31,-6 0-17 16,-6 0-4-16,-6 0-9 0,-3 0-2 15,-4 0-11-15,-2 0-1 16,-3 0-128 0,-23 2 84-1</inkml:trace>
  <inkml:trace contextRef="#ctx0" brushRef="#br0" timeOffset="167045.5459">11378 15475 208 0,'-3'-10'79'0,"3"7"-42"0,3-2-32 16,0 2 17-1,0-5-14-15,3 0 0 16,0 1-1-16,6 1-3 0,0 1 6 16,3 2 5-16,0 1-1 0,3 2 2 15,-1 8-9-15,4 0-4 16,0 2-9-16,0 6-1 15,3 2-4 1,-3 12 2-16,-7 4-11 0,-2 0-2 0,-12 3 5 16,-3 3 5-16,-3 2 7 15,-2 3 3-15,-4-8 4 0,-3-2 3 16,0-9 7-16,0-5 2 16,-6-5 4-16,0-5 3 15,3-3-2-15,4-5-2 31,-1-11-3-31,6-11 1 16,3-2-4-16,9 0-1 0,6-3-11 16,0 3-4-16,0 2-6 15,2 6-4-15,1 5-11 16,0 5-4-16,0 6-17 16,0 5-6-16,-3-3-42 15,-3 16-18 1</inkml:trace>
  <inkml:trace contextRef="#ctx0" brushRef="#br0" timeOffset="167662.9478">11974 15573 336 0,'-3'3'126'0,"-3"0"-68"0,6 13-76 0,0-11 14 16,0 5-33-16,0 1-11 0,3 2 11 15,0 3 9-15,0 5 17 16,0 6 4-16,0 15 3 0,0 3 9 16,-1 3 6-16,1 2 4 0,-3 3 3 15,0 0-6-15,0-8-2 16,0-6-1-16,0-7 1 31,0-5-1-31,0-4 0 0,-3-9 6 0,1-6 4 31,-4-8 4-31,0-6 3 16,0-7-3-16,-6-13-2 0,3-3 0 16,0-6-1-16,-3-7-7 15,3-6 0-15,3 1-15 16,6 7-3-16,0 0-5 15,0 8-1-15,0 3-1 0,9 6 2 16,-3 1 1-16,0 4 3 16,3 7 2-16,0 1-1 15,3-1-12-15,0 3-4 16,0 3-7-16,-1 2-2 16,-2 3 0-16,-3 6 1 0,-6 1 19 15,0 4 7-15,-6 2 6 16,0-2 1-16,-3 2-2 31,1 0 1-31,-7 1 0 0,3-7 1 16,3 1-2-16,0-2 1 15,3-4-15-15,6-2-5 16,9-2-18-16,3-4-5 16,3-2-45-1,0 1-29-15,-4-7 51 16</inkml:trace>
  <inkml:trace contextRef="#ctx0" brushRef="#br0" timeOffset="167947.4765">12355 15825 356 0,'-3'18'134'0,"6"-18"-72"0,0 0-72 16,-3-5-7 15,3 0-6-15,-3 10 9-16,0 0 7 15,0 8 8-15,0 3 2 0,0 6 1 16,0 4 2-16,0 14-1 0,-6 2 0 16,6-5-6-1,3 0-1-15,0-3-46 0,5-4-20 0,1-12-56 31</inkml:trace>
  <inkml:trace contextRef="#ctx0" brushRef="#br0" timeOffset="168712.0568">13364 15261 296 0,'0'0'112'0,"0"0"-60"0,3 0-63 16,-3 0 16-16,0 0-39 16,0 0-15-16,3 0-11 15,3 0-3-15,0 0 21 0,-1 0 10 16,1 0 17-16,0 0 10 0,-3 0-39 15,3 0-15-15</inkml:trace>
  <inkml:trace contextRef="#ctx0" brushRef="#br0" timeOffset="168880.8233">13730 15229 324 0,'0'0'123'0,"15"0"-66"0,-6 0-106 0,-3 0 0 15,2 0-48-15,1 0-16 16,3 3 29-16,3-3 16 0</inkml:trace>
  <inkml:trace contextRef="#ctx0" brushRef="#br0" timeOffset="168980.6523">14182 15208 252 0,'0'3'96'0,"0"-3"-52"0,0 0-69 15,0 0 6-15</inkml:trace>
  <inkml:trace contextRef="#ctx0" brushRef="#br0" timeOffset="169049.2185">14194 15214 190 0,'15'-6'-105'0</inkml:trace>
  <inkml:trace contextRef="#ctx0" brushRef="#br0" timeOffset="169180.9975">14551 15190 240 0,'3'13'90'0,"0"-13"-48"0,-3 0-56 0,3-3 11 15,0 1-45-15,0-1-17 16,-3 0-19-16,3 1-6 0</inkml:trace>
  <inkml:trace contextRef="#ctx0" brushRef="#br0" timeOffset="170022.7003">15513 14380 276 0,'-3'-5'104'0,"15"0"-56"0,-6-1-56 0,-3 4 18 31,0-1-9-31,5 0 2 0,4 3-4 16,0 0-2-16,0 0 2 16,3 3 2-16,0 2 4 0,3 3 0 15,0 5 0-15,14 3-3 16,-2 11-2-16,-3 7-6 16,-3 3-1-16,-6 0-13 15,-3 11-2-15,-10-1 5 0,-2-2 3 0,-11-2 5 16,-10-6 6-16,-3-5 4 15,0-6 2-15,0-5 3 16,0-2 1-16,1-9 12 16,-1-4 5-16,0-6 10 15,6-6 3-15,3-4-6 32,0-6-4-32,6-8-11 0,6-8-5 15,3 3-11-15,3 0-5 16,3 5-4-16,3 3 0 15,0 3-6-15,0 4-1 16,0 6-9-16,3 3-4 16,-4 8-6-16,1 5-2 15,3 0-3-15,-3 0-1 0,-3 7-1 16,0-4 0-16</inkml:trace>
  <inkml:trace contextRef="#ctx0" brushRef="#br0" timeOffset="170695.0476">15965 14459 224 0,'0'0'85'0,"0"0"-46"0,0-2-57 0,3 2 11 16,-3-3-7-16,6 1 1 15,-6-1 23-15,0 0 12 16,6 1 21-16,0-1 10 16,-3 3-15-16,3 0-7 15,-3 3-21-15,6 5-8 0,0 13-9 16,0 5-3-16,0 3-15 15,0 3-6-15,-1-3 7 0,1 11 4 16,0-6 12-16,-3-5 4 16,0-5 17-16,0-3 8 15,0-5 3-15,0-3 1 32,0-5-3-32,0-2-2 0,-6-6-6 15,6 0-1-15,0-8 1 16,0-6 3-16,0 1-7 15,0 0-1-15,3 2-10 16,-3 3-1-16,0 3-7 16,0 3 1-16,2 7-18 15,7 8-6-15,0 0 6 0,0 1 2 16,0-4 12-16,3 1 5 16,0-3 7-16,0-3 2 15,-1-2 8-15,1-3 6 16,-3-3 7-16,0 0 3 15,-3-7 0-15,0-9-1 16,-3-2-6 0,-3-3-1-16,-3-5-10 15,-3-13-3-15,0-1-3 16,0 6 1-16,0 8-2 16,0 5-1-16,0 3-6 0,0 5-1 15,0 3-35-15,-3 5-14 16,0 6-24-16,0 2-11 15,0 2-23-15</inkml:trace>
  <inkml:trace contextRef="#ctx0" brushRef="#br0" timeOffset="171079.2296">16596 14637 296 0,'9'-3'112'0,"-6"0"-60"0,0 1-43 0,-3 2 25 0,3 0-21 32,0 0-5-32,0-3-14 15,-3 1-6-15,0 2 6 16,0 0 0-16,0 0 2 0,0 2 0 15,3 3 3-15,-3 3 0 0,3 3 1 16,9 5 0-16,3 5 2 16,0 0-1-16,0-2 2 15,2-1-9-15,-2 1-3 0,0-3-11 16,-3 0-2-16,0-3 2 16,-3-3 2-16,0-4-7 15,-3-4-4-15,0-2-24 16,0-5-9-16,0-3-16 15</inkml:trace>
  <inkml:trace contextRef="#ctx0" brushRef="#br0" timeOffset="171310.6058">16772 14586 164 0,'-12'-2'63'0,"9"-1"-34"0,-3 3-1 15,6 0 25-15,0 0-16 16,0 0-4-16,-3 3-15 15,0 2-4-15,3 0-8 16,-3 6-6-16,0 0-1 0,0-1 1 16,-3 11 0-16,-6 3-3 0,-6 0 0 15,1 2 4-15,-1 4 1 16,0-1 0-16,0-3 1 16,6-2-26-16,0 2-12 15,6-4-55-15,3 4-51 16,3-18 50-16</inkml:trace>
  <inkml:trace contextRef="#ctx0" brushRef="#br0" timeOffset="171811.7492">15608 15047 340 0,'0'0'129'0,"3"0"-70"0,9 3-82 15,-3-3 15-15,9 2-11 16,20-2 1-16,7 0 8 16,6 3 5-16,8 2 4 15,4-2 9-15,5-1 5 0,4 1 9 16,2 0 6-16,9-1 0 15,-2-2 3-15,5-2-11 0,3-1-4 16,-2 0-12-16,2 1-2 16,-15-1-11-16,-8 3-2 15,-13 0-18-15,-11 3-9 0,-12 2-5 16,-9 0 2-16,-6 3 0 16,-13 3 3-16,-7-1-12 31,-13-2-3-31,-6 6-34 15</inkml:trace>
  <inkml:trace contextRef="#ctx0" brushRef="#br0" timeOffset="172420.4172">15950 15420 140 0,'0'-24'52'0,"3"6"-28"0,0 4-28 0,0 9 10 0,0 0-3 16,6-1 1-16,0 1 13 15,6-3 8-15,-3 6-12 32,0-4 13-32,-3 4 6 0,0-1-3 0,0 3-2 15,2 3-11-15,1 2-3 16,0 0-5-16,0 19 0 16,0 0-7-16,0 5-1 15,0 3-11-15,0 5-5 16,-3 8-10-16,-3-3-1 15,-6 3 5-15,-3 5 6 0,-3 1 9 16,-6-12 4-16,0 1 7 16,-3-8 5-16,-6-8 6 15,-6-6 5-15,1-7 3 16,-1-6 3-16,3-18 3 16,3-1 5-16,6-4 1 15,9-8 3 1,6 2-23-16,12-5-9 0,6-3-20 15,3 3-6-15,0 5 1 16,0 3 1-16,-1 8 0 16,-2 7-2-16,-3 9-6 15,-3 2-4 1,-3 8 3-16,0 3 4 0,-3 0 0 16,0-3-1-16,0 1-13 0,-3-4-6 15,3-7-30 1</inkml:trace>
  <inkml:trace contextRef="#ctx0" brushRef="#br0" timeOffset="173115.1093">16337 15616 260 0,'0'-3'96'0,"-3"3"-52"0,3-3-58 0,0 3 9 15,0-8-5-15,3 1 5 16,0 1 5-16,0 1 1 16,0 2 15-16,0 3 9 0,0 8-4 15,3 5 0-15,0 3-14 16,0 8-5-16,0 5-8 15,-3 11-1-15,0 8 1 0,0-1 1 16,-3-2-2-16,0 8 2 16,0-8 7-16,0 3 4 15,-3-14 5-15,3-5 4 16,0-5-2-16,0-5 2 16,0-6 9-16,-3-5 5 15,0-8 4 1,0-6 5-16,0-15-12 15,-3-3-4-15,3-7-12 16,0-20-4-16,0-7-6 16,3 0-1-16,0 2-6 0,0-2 0 15,3 8-2-15,-3 5 1 16,3 5 7-16,0 6 2 16,0 5-4-16,3-3-2 0,0 16-5 15,3 3 1-15,0 2-4 16,6 3-2-16,5 6-5 15,1 2 0-15,-3 2-5 16,-3 6-1-16,-3 6-2 16,-3 4 0-16,-6 3 16 15,-3 3 8 1,-9 0 13-16,0-3 4 16,-6 0 2-16,0-5 1 15,3-3 0-15,-3-2 0 16,4-6-6-16,2 1-2 0,0-6-6 15,6 0-4-15,3-3-19 16,3 0-9-16,6 1-53 16,0-1-23-16,-3-5 0 15</inkml:trace>
  <inkml:trace contextRef="#ctx0" brushRef="#br0" timeOffset="174910.9386">16718 15695 224 0,'-3'-3'85'0,"3"1"-46"0,0 2-48 0,0 0 14 0,0 0-7 16,0 0 0-16,0 0 6 15,0 0 2 1,0 0-2-16,0 0 4 0,0 0 4 0,0 5-2 16,0 3 2-16,-3 3-9 15,-3 2-4-15,0 0-5 16,-6 0 1-16,1 1 1 15,-1 1-1-15,3 1 6 16,3-5 1-16,0-3 0 16,0 0-2-16,3-8 7 0,0-3 5 15,3 0 3-15,0-4 3 16,9-4-6-16,6-2-2 16,0-3-3-16,-3-3 0 0,-1 6-6 15,1 0-1-15,0 8 0 16,-3-1 2-16,0 6-6 31,0 6-1-31,0 4-1 16,0 6 2-16,0 5 2 15,0-2 1-15,0 5-4 16,3-6-1-16,-1-5-30 0,1-10-12 16,3-16-63-1</inkml:trace>
  <inkml:trace contextRef="#ctx0" brushRef="#br0" timeOffset="176693.8393">11569 16661 128 0,'-6'-5'49'0,"3"2"-26"0,0-2-18 0,3 2 11 0,0 0-3 16,0-5 0-16,0 6 8 16,0-4 6-16,3-2-14 15,-3-2 4-15,3 5 3 0,0-3 0 16,0 2 0-16,0-2-2 15,0 6-1-15,0-1-7 32,0 1-2-32,3-1 0 0,0 3 0 15,8 3-4-15,7 2-1 16,0 3-1-16,0 0-2 16,3 5-2-16,0 8 1 15,2 6-4-15,-5 4-1 16,-3 1-2-16,-3 2 0 15,-3 1-4-15,-3 7 0 0,-3 0 6 16,-3-2 5-16,-6-5 0 16,-3-4 0-16,-3-4-1 15,-3-6 0-15,-6 0 8 16,0-10 6-16,-12 2 5 16,4-8 2-16,5-5 3 0,3-5 3 31,3 0-7-31,3-3 0 15,6-6-11-15,3-9-2 0,9-1-5 16,9 0-3-16,0 3-5 16,3 5-2-16,0 5-6 15,3 1-1-15,-4 5-14 16,-2 5-6-16,0 10 2 16,-3 6 1-16,-3 3 11 0,0-1 4 15,0-5-14-15,-3 0-3 16,0 1-41-1</inkml:trace>
  <inkml:trace contextRef="#ctx0" brushRef="#br0" timeOffset="177363.3181">12018 16669 208 0,'-9'-8'79'0,"12"5"-42"0,-6-2-48 0,3 0 11 0,3 5 3 15,-3-6 7-15,3-2 16 16,0 6 5-16,0-1-15 15,0 0 4-15,0 6 1 0,0 2-11 0,0 6-3 16,0 10-10-16,0 6-2 16,3 4-12-16,0-2-3 15,0 1 3-15,6-4 3 16,0-5 5-16,3 6 4 16,-3-9 5-16,-1 3 4 15,1-7 8 1,0-14 13-1,0 0-2-15,0 0-8 16,0-8-4-16,0 5 0 16,0-10 3-16,0 2-8 15,3 3-3-15,-1-2-11 16,-2 4-5-16,0-2-2 0,0 8-1 16,-3 0 4-16,0 0 3 0,3 8-2 15,0-2 2-15,-3-1 5 16,3 0 4-16,0 0 1 15,-1-2-1-15,1-3 3 16,0-3 0-16,-3 1 3 16,0-6 3-16,0 0 7 15,-3-5 2-15,0-6-3 0,-3-7 1 16,-6-6-9-16,0 0-4 16,-9 3-11-16,-9 0-5 15,0 3 2-15,4 7 4 16,-1-2 2-16,3 5 0 15,3 5-18-15,3 4-8 32,3 4-41-32,6 8-61 15,0 0 29-15</inkml:trace>
  <inkml:trace contextRef="#ctx0" brushRef="#br0" timeOffset="177898.4511">12614 16822 316 0,'-3'-5'121'0,"3"5"-66"0,0 0-91 16,0 0 7-16,3-3-19 31,0 1-3-31,0-6 21 0,2 0 10 15,1-3 13-15,-3 3 22 0,0 14 23 16,0-1-6 0,0 3-18-16,0 0-9 15,3 5-15-15,3 0-4 0,3 0-17 16,3-2-8-16,0-3 16 16,0-8 8-16,6 5 12 15,-4-10 7-15,1 5 13 16,-3-5 9-16,0-3 7 0,-3-3 2 15,-3 1-2-15,0-1 0 16,-3-5-12-16,0 3-3 16,-3 2-10-16,0 3-5 31,0 3-2-31,-3 13 1 16,-6 8-1-1,0 0 2-15,-6 8 4 16,0 5 4-16,0 2-2 15,0 9 0-15,3 0-8 16,3-9 0-16,0 4-1 16,0-3 0-16,3 7-14 0,0-12-3 15,0-3-33-15,0-6-13 16,-3-2-55 0</inkml:trace>
  <inkml:trace contextRef="#ctx0" brushRef="#br0" timeOffset="178436.9198">11584 17333 292 0,'-3'0'110'0,"3"0"-60"0,9-5-76 0,5 2 8 0,7-2-12 16,6-3-2-16,6 0 13 16,6 2 9-16,-1 1 6 31,4 3 9-31,0 2 5 0,2 0 8 0,4 2 6 16,5-2-2-16,7 8-1 15,8-3-3 1,4 1 1-16,-1-1-8 0,16-5-2 15,2 3-7-15,6-3-2 16,-11 0-5-16,-10 0-1 16,-9 0-6-16,-5 0-3 0,-12 5 2 15,-13-2 0-15,-5-1 3 16,-9 1 4-16,-6-3-17 16,-15 5-84-1,-6-5-28 1,-3 0 59-16</inkml:trace>
  <inkml:trace contextRef="#ctx0" brushRef="#br0" timeOffset="179276.0355">11616 17645 220 0,'-3'-18'82'0,"3"4"-44"0,0 6-33 16,0 3 23-1,9 5-6 1,9-3-7-16,0 3-8 0,3 8 2 0,0 0 1 16,6 6-3-16,-4 4-2 15,1 3 2-15,3 6 2 16,-3 4-4-16,0 9-1 16,-4 10-9-16,-5 3-4 15,-3 0-11-15,-12 0-2 0,-6-3 6 16,-3-10 7-16,-6 0 6 15,-2-14 4-15,-4 1 15 16,0-9 7-16,0-10 4 16,-6-3 3-16,-2-5-5 15,2-5-1-15,9-8-9 16,12-14-4-16,3 1-9 0,9 0-3 31,3 4-7-31,3-1-2 0,3 7 0 16,2 2 4-16,-2 4-8 15,-3 7-1-15,0 3-5 16,0 0-3-16,0 3-7 16,0 2-2-16,0 0-9 15,-3-2-4-15,0 2-94 16,-6 17 44 0</inkml:trace>
  <inkml:trace contextRef="#ctx0" brushRef="#br0" timeOffset="181591.7831">12161 17783 140 0,'-3'0'55'0,"0"-6"-30"0,-12 12-21 16,12-6 13-16,0 0 1 15,3-6 3-15,-3 6 2 0,9-8 3 16,-9 3-14-16,0 2 9 0,3-2 2 16,-3 0 0-16,3 2-2 15,0-2-7-15,-3 5-1 0,0 0-6 16,0 0 1-16,3 8-3 15,0 5-7 1,0 14-1-16,0 4-6 0,0 9 1 16,0 2-3-16,0 11 2 15,0-5 3-15,0 2 1 16,0-7 0-16,0 7 4 16,-8 0 0-16,8-8 3 15,0-2 5-15,0-3 4 31,-6-10-2-31,0-1 2 0,3-13 0 16,0 0-3 0,6-13 0-16,0-2-1 15,0-9 1-15,0-20 0 16,-6-4 2-16,6-5-3 16,-9-18-2-16,3 0-2 15,0 0-3-15,0 5 5 0,0 5 1 16,0 3-5-16,0 8 0 0,3 5-1 15,0 3 2-15,0 3 1 16,6-1 1-16,0 4-2 16,6 4-2-16,-1-7-4 15,4-3-2-15,0 2-6 32,0 3 0-32,3 6-3 0,-3 5 0 15,0 7-1-15,0-2 0 16,-3 16 2-16,-4 8 3 15,-2 0-2-15,-3 10 1 16,-3-2 10-16,-3 3 6 16,-3 7-4-16,-2-7 1 15,-1-4 8-15,0-1 3 0,-3-4 1 16,0-5 0-16,-3 1-10 16,3-1-3-16,0-5-12 15,3-3-5-15,3-5-18 16,3 0-7-16,15 0-148 15,3-5 97 1</inkml:trace>
  <inkml:trace contextRef="#ctx0" brushRef="#br0" timeOffset="182123.8077">12423 18156 300 0,'-6'-14'112'0,"9"14"-60"0,-3-7-52 16,3 1 23-16,0-2-15 15,0 0-2-15,0-5-6 16,0 3-3-16,0-4 2 16,3 6 0-16,0-2 1 0,3 7-5 0,0-2 1 15,3 5-7-15,5-5-3 32,1 5-12-32,3 10-6 15,-6 6-3-15,-3-3 1 0,-9 6 6 16,-9-1 4-16,-3 1 20 15,-3-3 10-15,0 2 24 16,0-5 11-16,-3 1 3 16,7-1 3-16,-1-8-13 15,3 3-5-15,6-3-20 0,3 1-7 16,6-12-7-16,17 1 0 16,-2 3-4-16,3-4-1 15,0 1-6-15,0 2-1 16,-4-2 1-16,-2 5 0 15,-3-5 0-15,-3 5 2 16,-3 0-10-16,-3 0-4 0,-3 5-25 31,-6-5-9-31,-3 5-18 16</inkml:trace>
  <inkml:trace contextRef="#ctx0" brushRef="#br0" timeOffset="182996.4652">12361 18116 176 0,'-3'-3'68'0,"6"-12"-36"0,11 7-46 0,-8 2 8 16,0-2 1-16,3 3 2 16,0-3 9-16,0 0 6 15,0-2-6-15,0 2 14 0,0 2 7 0,0-2 1 32,0 0 1-32,-3-2-14 15,0-3-6-15,0-6-4 0,0 6 1 16,0-16-1-16,2 2 0 15,-2 4-3-15,3 1 1 16,-6 4-7-16,0 5 1 16,0 5-4-16,0-3 2 15,-3 6 5-15,0 2 2 16,0 3-5-16,-3 3 0 16,0 7 3-16,0 9 4 0,0-3 1 15,0 8 0-15,3-3-1 16,0 5 2-16,3 6-1 15,0 5 2-15,0-8-4 0,0 3-2 16,0 0-3 0,0-6 1-16,-3-5 1 0,0 3 2 15,0-8-1-15,0 2-1 16,-3-4-2-16,3-1-1 16,-3-8-1-16,0 3 0 15,0-3 0 1,0 3 0-16,-6-8 7 15,3 6 3-15,1-1-1 16,-1-5 0-16,0 0-10 16,-3 0-2-16,0 0-5 15,0 0 0-15,3 0 6 16,0 0 5-16,0 0 6 16,0 0 2-16,3-5 1 0,3 5 2 15,3-6-7-15,3 6-2 16,6-8-1-16,3 8 0 15,15-5 0-15,8-3 0 0,1 0-20 16,0-2-9-16,-1 7-36 16,-2-2-14-16,0-1-7 15</inkml:trace>
  <inkml:trace contextRef="#ctx0" brushRef="#br0" timeOffset="183529.5549">13637 17267 340 0,'0'0'129'0,"0"0"-70"0,0 0-126 0,0 0-7 0,6 0-55 32,3 0-18-32</inkml:trace>
  <inkml:trace contextRef="#ctx0" brushRef="#br0" timeOffset="183716.6714">14138 17248 160 0,'0'0'60'0,"3"0"-32"0,17-8-101 0,-5 8-20 16</inkml:trace>
  <inkml:trace contextRef="#ctx0" brushRef="#br0" timeOffset="183848.3313">14468 17232 4 0,'3'3'0'0</inkml:trace>
  <inkml:trace contextRef="#ctx0" brushRef="#br0" timeOffset="183969.7239">14795 17164 312 0,'3'18'115'0,"0"-18"-62"0,15 0-84 16,-12 5 10-16</inkml:trace>
  <inkml:trace contextRef="#ctx0" brushRef="#br0" timeOffset="184032.3811">14849 17177 241 0,'24'-13'-134'0</inkml:trace>
  <inkml:trace contextRef="#ctx0" brushRef="#br0" timeOffset="184864.6592">15611 16568 200 0,'0'-8'77'0,"3"8"-42"0,-6-5-21 16,3 0 20-16,3 2-15 15,0-2-3 1,0-1-8-16,0-7 0 16,3 8-5-16,0-3 5 0,0 5 4 15,3 6 0-15,6-3 1 16,5 5-5-16,7 3 0 0,3 0-5 15,3 3 0-15,-1 5-1 16,1 5-2 0,-6 3-8-16,-3 15-5 0,0-2-7 15,-13 3 0-15,-5 0 0 16,-9 13 2 0,-5-8 5-16,-4 0 6 0,-3-8 13 15,-3-3 5-15,-6-8 2 16,-3 1 2-16,0-9 1 15,4-10-1-15,-1-2 4 0,3-12 0 0,0 1 1 32,6-11 0-32,3-10-5 15,6-6 1-15,3 6-9 16,6-9-4-16,3-2-11 16,3 11-5-16,6 5-2 15,6 5-1-15,3 13-5 16,0 6-1-16,-1 2-15 0,-2 8-4 15,-3 0-16-15,-3 1-4 16,-3-1-9 0,-6 3-24-16</inkml:trace>
  <inkml:trace contextRef="#ctx0" brushRef="#br0" timeOffset="185549.1672">16060 16608 336 0,'3'-3'126'0,"-3"1"-68"0,0-6-54 0,0 8 26 15,3 0-28-15,3-3-7 16,0 0-15-16,0 1-2 16,0 2 11-16,0 0-1 0,-3 5 1 15,0 6 7-15,0 4 3 0,0 12 0 16,0 5-2-16,0 2-1 31,3-2 3-31,-3 0-7 0,3-6-2 16,-3-2-1-16,3-6 1 15,-3-4 6-15,0 1 4 16,0-7 10-16,3-2 5 16,0-4 4-16,6-4 1 15,-1-4-5-15,4-2 1 16,0-2-7-16,0-1-3 0,0 1-10 15,0-1-3-15,-3 6-5 16,-3 2 0-16,0 3-18 16,0 6-8-16,-1 4 15 15,1 1 10-15,0-3 7 16,0 2 1-16,0-2 8 16,0-3 5-16,0 1 2 0,0-4 2 15,3-2 5-15,-3-5 3 16,3-3-4-16,-3-5-1 15,0-11-7-15,-6-10 0 16,-3 2-5-16,0-8 0 16,0 9-1-16,-3-1 1 0,0-3-11 31,0 9-2-31,0-1-13 16,-3 6-3-16,0-3-28 15,0 11-10-15,-3 0-42 16</inkml:trace>
  <inkml:trace contextRef="#ctx0" brushRef="#br0" timeOffset="186104.6089">16677 16796 288 0,'0'-6'110'0,"11"12"-60"0,-5-12-74 0,-3 6 3 16,0-7 3 0,-6-7 24-16,-3 4 13 15,3 7-8-15,0 0 7 0,1 1 5 0,-1 2-8 16,3 8-5-1,8 8-7-15,1-1-13 16,0-1-3-16,0 4-14 0,0-2-3 16,0-3 3-16,0-2 3 15,0 2 12-15,3-5 4 16,0-3 14-16,0-5 6 16,0 0 12-16,0-2 5 0,-4-9-9 15,1-2-2-15,0 0-10 16,-3-19-3-16,0 3-3 15,-3 5-2-15,0 3-6 16,0 5-4-16,-3 3 6 16,0 5 3-16,0 5 0 31,0 3 0-31,-3 16 1 0,0 8 2 16,-3-3-1-16,0 5-1 0,-3 9 5 15,-3 2 4-15,1 0-7 16,-1-3-1-16,0 1-25 15,3-6-10-15,3-3-48 16,3-2-60 0,3-13 40-16</inkml:trace>
  <inkml:trace contextRef="#ctx0" brushRef="#br0" timeOffset="186880.3921">15593 17298 268 0,'-3'-5'101'0,"3"5"-54"0,0 0-55 0,0 0 16 16,0 0-13-1,3-2-1-15,3-1 5 0,3 0 5 16,0-2-2 0,3 5 8-16,3 0 5 0,17-3 10 15,1 1 7-15,3-1-4 0,9 3-2 16,11 0-10-16,7-5-3 16,8 5-5-16,6-6-3 15,1-2-2-15,2-5-3 16,-8 13 1-16,-10-10-1 15,-11 10-5-15,-7-8-1 16,-11 5-19-16,-6 6-7 16,-6-3-14-16,-6 0-6 15,-3 5-14-15,-7-2-6 16,-7 2-25 0</inkml:trace>
  <inkml:trace contextRef="#ctx0" brushRef="#br0" timeOffset="187430.56">15608 17507 256 0,'-6'-5'96'0,"6"5"-52"0,-3 0-49 15,3 0 15-15,0-2-4 16,0-1 3-16,3-5 9 31,0 5 3-31,3-2-10 0,3 0 11 0,0-1 5 16,3 6 1-16,3 0 3 16,5 0-13-16,7 6-3 15,6 7-9-15,0 0-2 16,2 8-13-16,-2 11-4 15,-3 8-16-15,-3-3-4 16,-6 10-1-16,-13 4 3 0,-5-4 11 0,-8 4 7 16,-7-6 8-16,-3 0 3 15,-3-11 6-15,-6-2 5 16,-3-11-1-16,3-8 1 16,1-8 8-16,2-5 6 15,3-5-1-15,6-8 1 31,6-8-3-31,3-11-1 0,12 0-10 16,9 0-3-16,3 3-15 16,0 6-4-16,-1 7-5 15,-2 0-2-15,0 8-17 16,0 5-6-16,-3 6-16 16,-3 15-5-16,-3 4-34 15,-3-4-25-15,0 3 56 16</inkml:trace>
  <inkml:trace contextRef="#ctx0" brushRef="#br0" timeOffset="188083.749">16132 17693 268 0,'-3'-8'101'0,"3"8"-54"0,-3 0-50 0,3 0 16 0,0 0-14 16,0 0-1-16,0 0 2 16,0 0 4-16,3 5-1 15,0 3 5-15,3 5 2 0,0 6 1 16,0 12 3-16,-3 4-7 15,0 15-2-15,3-2-1 16,0 10 2-16,5-5-3 0,-2 0-2 16,-3-3-3-16,0-2 1 15,0-6 3-15,3-13 1 16,-9-2-6-16,3-9-2 0,-3-5 10 16,0-2 7-16,0-22 0 15,0-7 1-15,-6-3-5 31,-3-14 0-31,0-10 4 0,0-8 2 16,3-5 1-16,3-5 1 16,1 4-11-16,2 1-5 15,0 11-3-15,0 2-1 16,0 5 5-16,0 6 1 16,2 4-3-16,4 4 1 15,3 5-7-15,6 2 0 0,3 6-10 16,0 0-2-16,6 8-8 15,0 2-3-15,-1 3-5 16,-2 3-2-16,-3 10 3 16,-6 11 3-16,-6 2 13 15,-6 1 8-15,-9 10 9 16,-9-3 3 0,-9 0 11-16,-2-2 3 15,-1-5 1-15,6-9 2 16,3-5-10-16,3-5-5 15,9-8-32-15,3-13-14 0,6 0-64 16</inkml:trace>
  <inkml:trace contextRef="#ctx0" brushRef="#br0" timeOffset="188556.4353">16507 18010 364 0,'0'13'137'0,"0"-13"-74"0,0 0-71 0,0 0 21 16,3-5-25-16,6 2-6 16,0-7 2-16,0 5 2 15,3-3 8-15,-4 5 5 0,1 0 6 16,-3 3-2-16,0 6 0 15,-6 2-10-15,0 10-5 0,-3 6-3 16,0-3-1-16,0-2 4 16,0-3 5-16,0-6 4 15,0-2 4-15,0 3 9 16,1-9 5-16,-1-4 4 16,3-9 3-16,0-7-6 15,5-9-1 1,4 1-1-16,3-1 4 15,0-2-10-15,15 0-4 16,-3 2-12-16,0 12-3 16,-1 9 6-16,1 6 2 0,0 6-4 15,0 7 0-15,0 3-8 16,0 10-1-16,-7 6-13 16,1 0-7-16,3-6-18 0,-3-5-6 15,-3 3-47 1</inkml:trace>
  <inkml:trace contextRef="#ctx0" brushRef="#br0" timeOffset="189608.7562">17278 14433 284 0,'6'3'107'0,"-3"-1"-58"0,3 1-57 0,0 0 18 0,3 2-14 16,5 11 1-16,10 8-1 16,3 5-1-16,3 8 4 15,0 16 0-15,8 8 3 0,1 21-1 16,0 5-1-16,-1 19 7 16,-2 21 3-16,-6 13 1 31,-6 13 1-31,-6 6 0 0,-10 10 2 15,-8 9-1-15,-3-1 0 16,-2 6-5-16,-4-17-3 0,0 1-2 16,-3-6-3-16,-3-18 3 15,0-3 0-15,-9-18 1 16,3-11 2-16,-2-5 6 16,-1-16 2-16,0-19 1 15,0-10 1-15,-3-16-6 16,1-5-4-16,5-11-17 15,3-8-7-15,3-7-27 0,3-1-11 16,3-13-94 0</inkml:trace>
  <inkml:trace contextRef="#ctx0" brushRef="#br0" timeOffset="192582.2762">6416 18000 196 0,'-20'-3'74'0,"17"3"-40"0,-3-5-35 15,3 5 15-15,0 0-8 16,0-3-1-16,0 0 6 15,0 1 3-15,0-4-7 16,0 1 7-16,0-3 3 0,0 3 6 16,0 2 6-16,0-2-10 15,3 0-1 1,3-3-8-16,3 0-2 16,3 3-4-16,6-3-1 0,-1-3-3 15,10 11-3-15,-3-3-3 16,0 3-1-16,-3 3-5 15,0 8-3-15,-3 2 0 16,-4 3 1-16,-2 10-3 16,-3 11-2-16,-3-2 6 0,-3-4 3 15,-6 6 3-15,-3-2 5 16,-11 4-1-16,-7-1-1 16,-6-9 3-16,0 8 0 15,1-11 9-15,5-5 5 16,6-2 7-16,3-6 4 15,6 0-1-15,6-7-2 0,6-6-9 16,12 0-5-16,6 0-2 16,6-6-1-16,9 6-2 15,-1-5-2-15,1 5 1 16,0 0 1-16,-6 0-3 16,2 0-2-16,4 5-3 15,-6 6-1 1,-3-3-10-16,-3 0-3 15,-4 5-26-15,-2-2-7 0,-3-4-48 16</inkml:trace>
  <inkml:trace contextRef="#ctx0" brushRef="#br0" timeOffset="192973.143">6991 17965 324 0,'-3'-5'123'0,"3"5"-66"0,0-3-75 0,0 3 16 15,0 0-21-15,3 0-3 16,-3 0 9-16,0 0 5 15,0 0 8-15,6 3 9 0,3 2 4 0,-3 3 7 16,3 3 4-16,2 2 1 16,7 5-1-16,6 9-8 15,0-1-5-15,3 1-7 16,3-1 0-16,-1 1-5 16,-2-1 1-16,-6 11-27 15,-3-8-9-15,-6-2-2 0,0-3 2 16,-6-3 1-16,0-8 2 31,-6 0-24-31,-3-7-33 16,0-14 26-16</inkml:trace>
  <inkml:trace contextRef="#ctx0" brushRef="#br0" timeOffset="193257.414">7393 17907 344 0,'-6'5'129'0,"-9"1"-70"0,3-4-71 0,3 4 20 15,0 1-43-15,-3 7-17 16,-3-1-13-16,-6 16-3 16,-2 0 37-1,-4 8 8-15,-9 3 7 0,0 5 32 16,4-3 12-16,2 3 21 15,6-5 7-15,3-8-26 16,6-6-9-16,6-2-38 16,6-11-14-16,9-13-36 0,12-13-12 15,9-19-10 1</inkml:trace>
  <inkml:trace contextRef="#ctx0" brushRef="#br0" timeOffset="193723.0521">7800 17894 376 0,'0'5'143'0,"-8"0"-78"0,-1-2-78 0,18 2 22 16,-7 1-40-16,4-4-14 15,3 9 3-15,0-3 2 16,-3 5 23-16,3 0 5 0,-3 14 6 15,0 4 8-15,-3 4 6 16,-3-3 2-16,-3 5 4 0,-3 5-1 16,0-5 0-16,3-11-3 15,0 1-1-15,0-6-5 16,-6-10 4 0,6-3 4-16,-3-8 5 15,0-19 2-15,0-2-4 16,4-6-1-16,-4-18 3 0,14 0 1 0,4 1-1 15,0-4 2 1,6 8-15-16,0 1-6 0,6 7-3 16,-3 5 1-16,5 17-7 15,4 15-3-15,0 14 1 16,0 15 0-16,0 16 10 31,-4 11 4-31,1 3-3 0,-3-1 2 16,-3-7-24-16,0-1-12 15,8-15-98 1,-5-24-58-16,-3-43 86 16</inkml:trace>
  <inkml:trace contextRef="#ctx0" brushRef="#br0" timeOffset="200672.5003">18412 15637 272 0,'-3'-13'104'0,"3"13"-56"0,0-3-69 0,0 3 9 15,0 0-2-15,3 0 3 16,3-5 9-16,0 5 6 15,0 0-2-15,-3-6 6 0,6 1 4 0,0 0-4 16,0 0 0-16,5 2-6 16,-2 0-4-16,3 1-2 15,3-1 3-15,0 0-18 16,3 3-4-16,0 0-38 16,-4 0-15-16,-2-2-4 31</inkml:trace>
  <inkml:trace contextRef="#ctx0" brushRef="#br0" timeOffset="200856.9057">18415 15785 332 0,'-3'8'123'0,"3"-5"-66"0,0-1-71 0,0-2 19 15,6 3-36-15,9 0-11 16,12-3-6-16,8 0 2 15,7-3-28-15,11 0-10 16,-2-2 14-16,-6-3 7 16</inkml:trace>
  <inkml:trace contextRef="#ctx0" brushRef="#br0" timeOffset="201319.6286">19445 14653 320 0,'-6'-8'121'0,"3"8"-66"0,0-6-55 0,-3 6 23 16,6-2-13-16,-6 2-3 16,3 0-7-16,0 0-2 15,0 5 1-15,0 6-5 0,-9 15 0 16,-3 16 0-16,-3 30 4 16,-2 20 3-16,-4 17 4 15,0 26 4 1,-9 16 5-16,6 15 5 15,7 17 3-15,5 10-3 16,12 6 1-16,6 2-9 16,6-11-4-16,5-15 2 15,7-9 2-15,3-17-4 16,15-12 1-16,3-7-7 16,-1-11-1-16,-2-16-16 0,-3-24-4 15,-1-7-56-15,4-19-23 16,-6-21-55-1</inkml:trace>
  <inkml:trace contextRef="#ctx0" brushRef="#br0" timeOffset="206047.7806">19897 14888 228 0,'0'-3'88'0,"0"1"-48"0,0-1-40 0,0 3 16 0,0 0-14 16,0 0-2-16,0 0 1 15,0 0 3-15,3 0-1 32,0 3 7-32,3-1 3 0,0 4 0 0,3-1 2 15,3 3 1-15,0 8 2 16,3 8-8-16,3-3-3 16,5 0-4-16,4 3 0 15,-3 0-4 1,0-3 0-16,0 3 3 15,-4-3 1-15,-2-3-4 0,-3 1 1 0,0-3-2 16,-6-3-2-16,0-2-13 16,-3-1-4-16,-3-2-9 15,0 0-4-15,-3-3-10 16,0 1-5-16,-3-4-22 16,-3-2-32-16,0-13 36 31</inkml:trace>
  <inkml:trace contextRef="#ctx0" brushRef="#br0" timeOffset="206348.3429">20132 14848 304 0,'-3'-8'115'0,"-9"6"-62"0,18-1-62 0,-9 3 18 16,0 0-9-16,0 0 2 15,1 0-6-15,-4 0 1 16,-3 5 1-16,3 3 1 0,-3 6 1 16,-3 17 4-16,-6 9 2 15,-6 5 2-15,-3 8 2 0,-5 5-5 32,-7 0-1-32,0 9-2 15,4-9 1-15,5-8-2 16,9-8 2-16,3-10 0 0,6-5 1 0,6-6-13 15,0-8-4-15,6-8-29 0,9-7-11 32,9-25-71-17</inkml:trace>
  <inkml:trace contextRef="#ctx0" brushRef="#br0" timeOffset="210585.7416">21100 14912 168 0,'3'-11'63'0,"3"9"-34"0,3-4-45 0,-6 4 7 16,3-1 0-16,-4 0 4 16,1 1 10-16,0-1 5 15,-3 1-5-15,0 2 8 0,0 0 4 16,-3 0-1-16,0 0 3 0,1 2-8 16,-4 3-2-16,0 3-5 15,-3 8-1-15,0 11-3 16,0-1-1-16,3 6-1 15,0 0 0-15,3 5 2 16,0 0 0-16,3-3-3 0,3-2 0 16,3-3 4-16,3-3 1 15,3-4 4-15,3-6 3 16,5-6 9-16,13-5 3 16,-3-5-4-16,-3-5 0 15,0-3-1-15,-4-2 2 16,-2-6 3-1,-3-8 4-15,-6 0-9 16,-6-2-2-16,-3-3-6 16,-6-6 0-16,-3-2-3 15,-3 0 0-15,-3 8 3 0,-6 5 3 16,-3 6-6-16,1 4-1 16,2 4-2-16,-3 5-2 15,3 2-10-15,0 3-4 0,0 8-15 16,6 8-7-16,0 0-13 15,7-1-5-15,8 7-66 16</inkml:trace>
  <inkml:trace contextRef="#ctx0" brushRef="#br0" timeOffset="214441.4803">22043 14838 72 0,'-9'-5'30'0,"3"5"-16"0,3 0-19 0,3 0 6 16,0 0 12-16,0 0 6 15,3-3 6-15,0 0 4 16,0 1 5-16,0-1 3 16,0 0-3-16,-3 1 0 15,0-1-19-15,0 0 0 0,0 3 1 0,0 0-6 32,0 0-1-32,0 0-7 0,-3 0-4 15,3 0 1-15,0 3 2 16,3 2 4-16,0 3 2 15,3 0-3-15,0 3-3 16,0 2 0-16,0 0-1 16,6 6 0-16,0-3 2 0,3-3-3 15,0-3 0-15,-3 6 1 16,0 0 0-16,-1-5 0 16,1-3 2-16,0 0-1 15,-3-11 2 1,0 0-2-16,0 1-1 15,0-9 3-15,0 1 0 16,0-1-1-16,0 0-2 16,0 1 3-16,-3-1 0 15,0-2 5-15,0 0 3 0,-4 0-4 16,7-1 1-16,-6 1-3 16,0 2 2-16,3 1-2 0,-3-1 0 15,0 3-3-15,0 0 1 16,0 3-2-1,-3 0 2-15,0 2-4 0,0 3 0 16,0 0-1-16,0 6-2 16,-3 1 3-16,0 7 2 15,0 4 2-15,-3 9 1 16,0 7 0 0,0 6 0-16,-2 2-2 0,-1 6 1 15,-3 2-4-15,0-2 0 0,0-1 3 16,0 14 1-16,0-11 1 15,-3-5 0-15,6-5 2 16,0-6 3-16,9-7 0 16,0-3 0-16,0-6-3 15,3-5 1-15,0-5-4 16,0-2-2 0,3-6-18-16,0-6-6 15,-3-2-46-15,0 0-20 0</inkml:trace>
  <inkml:trace contextRef="#ctx0" brushRef="#br0" timeOffset="215547.7088">22978 14846 176 0,'0'-3'66'0,"0"0"-36"0,0 1-35 32,0 2 10-32,0 0-5 0,3-3 0 15,-3 1 6-15,0 2 6 16,0-3-6-16,0 3 8 0,0 0 5 16,0-3 1-16,0 3 0 15,0 0-8-15,0 0-3 16,0 3-3-16,0 2-1 15,-3 3-3-15,-3 3-2 0,0 2-2 16,0 16 1-16,-3 0-1 16,0 0 0-16,-3 3 2 0,9 0 2 15,0 2-1-15,3 3-1 16,0-5 7-16,6-3 5 16,3-2-2-16,0-4 2 31,9-2-1-31,6-2 3 0,0-6-1 15,-1-2 0-15,1-3-1 16,-3-3 0-16,6-5 2 16,-3-5 4-16,-3-3-1 15,2-3 1-15,1-10-3 16,-3-3-1-16,-3-5-6 16,-3 0 0-16,-9 3-5 0,-3-6 0 15,-6-5-3-15,-3 8-3 0,-3 5-1 16,-6 3 3-16,-3 5 0 15,-3 3 1-15,0 5-3 16,-5 2 0-16,-7 12-1 16,3 7 3-16,9 3-11 31,0 0-2-31,1-3-22 0,2 3-7 16,9 0-32-16,3 0-15 15,0-11-27 1</inkml:trace>
  <inkml:trace contextRef="#ctx0" brushRef="#br0" timeOffset="217554.1342">22877 14912 80 0,'0'0'30'0,"0"0"-16"0,0 0-1 15,0 0 11-15,0 0-6 16,0 0-3-16,0 0-6 15,0 0-1-15,3 0-5 0,3 0-2 16,-3 0 2-16,0 0-2 16,0 0 13-16,-3 0 7 15,0 0 3-15,3 0 1 0,-3 0-8 16,3 0-2-16,-3 0-9 16,8 0-2-16,-2-3-4 15,0 1-1-15,0-1 3 16,3 0 1-1,0 1 3-15,-3-1 3 16,0-2-2-16,9-1 5 16,0 1 0-1,0 0-2 1,6 2-8-16,-4 1-1 16,-5 2-14-16,6 0-5 0,-6 0-23 15,6 0-11-15,-6 0-39 16</inkml:trace>
  <inkml:trace contextRef="#ctx0" brushRef="#br0" timeOffset="218808.2563">22948 14983 40 0,'0'-18'16'0,"0"18"-8"0,0 2-10 15,3 6-1 1,-3 0 1-16,0-2 19 15,0-6 8-15,0 0 7 16,0 5 4-16,0-5-7 0,0 0-1 31,0 0-6-31,0 0-4 0,0 3-10 16,0-1-3 0,0-2-3-16,0 0 1 0,0 0 0 15,0 0 5-15,0 0 3 0,0 0 2 16,0 0 3-16,0-5-3 15,0 0 2-15,6-1-8 16,-3 1-2-16,-3 2-5 0,0-5-1 16,3 6 1-16,-3-1 2 15,0 1-1-15,3-6-1 16,0 2 1-16,0 1 1 16,0 2 1-16,0 1 1 15,0-1-5-15,15-2 1 31,-3 2 0-31,0 1 0 16,-1 2 0-16,1 0 0 16,0 0 2-16,-6 0-3 15,6 0 0-15,-3 0 1 16,0 0 2-16,0 2-6 16,-3 6 3-16,-3-8 0 15,0 8 1-15,-6-3 0 0,6 1-5 16,-6-6-1-16,0 2-4 15,-6 1-1-15,6 0 6 16,-6-1 2-16,0 9 0 16,-3-11 2-16,0 0 1 15,0 0 2-15,-6-3-3 16,-3 3 0 0,3-3 5-16,-3 1 2 15,1-1-5-15,5-2-2 16,0 5 0-16,3 0 2 15,0-5 0-15,0 5-1 16,9 2 3-16,0-2 2 16,0 0-2-16,9 3 0 15,9 0-1-15,-3-3-2 0,-1 0-2 16,-2-6-1-16,0 9-12 16,0-8-5-16,-3-1-25 15,0 1-8-15,0-3-24 16</inkml:trace>
  <inkml:trace contextRef="#ctx0" brushRef="#br0" timeOffset="219956.978">23832 14806 172 0,'0'-5'66'0,"6"2"-36"0,-6-2-24 0,0 5 17 16,0-3-10-16,3 1 0 15,-3-1 2-15,0 0 0 16,0 1-8-16,0-1 7 0,0 3 3 0,0 0 4 16,0 0 4-16,0 0-7 15,6 3 0-15,0 2-5 16,0 3 2-16,-3 5-6 16,6 6-1-16,0 10-6 0,-6 10-2 15,6 6 0 1,3 0 0-16,-3 3 0 0,0 0 0 15,-4-3 2-15,1-3 3 16,3-2 4-16,0-6 2 16,-6 3-1-16,6-8-1 15,-3 0 1 1,0-5-5 0,0-5-3-1,-3-4 1-15,6-22-26 16,-3-4-16-16,0-5-38 15,3-2-14-15,0-1-31 16</inkml:trace>
  <inkml:trace contextRef="#ctx0" brushRef="#br0" timeOffset="220542.6766">24404 14885 132 0,'0'-15'52'0,"15"9"-28"0,-6-2-8 0,-6 6 18 0,-3-1-3 16,0 0-1-16,0 1-12 16,0-1-4-16,0 0-8 15,0 1 0-15,0-1 4 0,0 3-4 16,0 0-1-16,0 3-2 0,-3 5 0 16,-6 2-2-16,9 4 2 31,-3 15 2-31,-3 0 2 15,6 3-8-15,0-1-1 0,6-2-2 0,3 6 2 16,2 2 1-16,4-8 1 16,3-3 6-16,3-4 4 0,0-4 6 31,6-5 2-31,-4-5-3 16,-2-5 1-16,3-3 4 15,-3-11 2-15,-6-2-5 16,-3-8 0-16,-3-3-10 15,-9-10-2-15,0-6-5 16,-12 3-1-16,-6 5-1 0,3 6-2 16,-3 5 3-16,-3 5 0 15,0 5-2-15,1 6 2 16,2 0-26-16,6 2-9 16,0 0-33-16,3 3-13 0</inkml:trace>
  <inkml:trace contextRef="#ctx0" brushRef="#br0" timeOffset="221132.2094">24678 14465 316 0,'3'-3'118'0,"5"6"-64"0,4 18-81 16,0-5 10-16,3 8-4 31,0 5 4-31,15 18 8 0,3 1 3 16,-4 10 4-16,1 19 1 0,-3 2 1 16,-3 14 11-16,5 23 5 15,-2-2-2-15,3 10 2 16,-6 22-7-16,-6 2-3 15,-9 0-6-15,-9 8-2 16,-9 6 1-16,-9-11 2 0,-12 2 0 16,-12-5 2-16,-5-13 2 15,-4-3 2-15,1-12 1 16,5-23 2-16,-3-9-1 16,-2-9 0-16,8-13-3 0,3-5-1 15,-2-16-3 1,11 0 1-16,6-13-7 15,3-11 1-15,6-2-10 16,3-6-4-16,4-3-9 16,2-7-1-16,12-3-24 15,2-5-9-15,4-9-45 16</inkml:trace>
  <inkml:trace contextRef="#ctx0" brushRef="#br0" timeOffset="226872.0922">20058 16634 180 0,'-3'0'68'0,"3"0"-36"0,-3-2-40 0,3 2 12 0,0 0 0 16,0 0 2-16,0 0 6 15,3-3 3-15,-3 3-8 16,0 0 5-16,0 0 3 0,0 0 2 15,0 0-1-15,0 0-6 0,0 3-2 0,-3-1-6 16,0 9-2-16,0 0-2 16,0-1 0-16,0 17 0 15,0-4 0-15,0 1 2 16,3 0 0-16,0 0 0 16,3-3 2-16,0-2-1 31,3-4 2-31,6 9 2 0,3-5 2 15,0-3-1-15,0-3 1 16,-1 0 0-16,1-13 3 16,3 0 1-16,-3-3 3 15,0-2-3-15,3-3-1 16,-3-2-4-16,6-9 1 16,-4-2 0-16,4 0 1 0,-3-8-2 15,-3 0-1-15,-3-1 1 16,0 4 1-16,-3 0 1 15,-6 2 0-15,-3 3-2 16,-15-1-1-16,-3 9-1 16,0-5 0-16,-3 7-2 0,0-2-2 31,1 2 1-31,-7 1 1 0,-3 7-1 16,3-2-1-16,3 5 1 15,4 0-1-15,-1 8-3 16,3 2 2-16,0 3-6 15,0 11-3-15,0 0-5 16,3 8-4-16,4 0 0 16,2-1-1-16,3-10-22 0,6-2-8 15,12-11-71 1</inkml:trace>
  <inkml:trace contextRef="#ctx0" brushRef="#br0" timeOffset="232969.7284">21115 16555 140 0,'-3'-5'55'0,"3"5"-30"0,-3-14-29 0,3 12 8 16,0-1-7-16,0 1 0 16,-3-6 13-16,3 2 5 15,0 1-7-15,-3 0 11 0,0-3 7 0,3 8 10 16,0 0-12-1,0 0-4-15,0 0-12 16,0 0-3-16,0 8-1 16,3-6 0-16,3 6-2 15,3 0-2-15,2 3 1 32,7 2-1-32,12 3 0 0,-3 2 2 15,0 4-1-15,-1-4 2 16,1 9-2-16,-3-6-1 15,0 3 5-15,-3-1 4 16,0-1-3-16,-4-4-1 0,4-2-2 16,-3-3-3-16,-3 0 1 15,-3-2 1-15,0-3-3 0,-3 0 0 16,0-3 1-16,-3 0 0 16,0 1-3-16,0-4 0 15,-3 4-12-15,-3-6-5 16,0 0-14-16,2 0-3 15,-2-6-32 17,-2 1-41-32,-1-5 29 0</inkml:trace>
  <inkml:trace contextRef="#ctx0" brushRef="#br0" timeOffset="233401.5314">21418 16581 236 0,'0'0'90'0,"0"-2"-48"0,0-1-58 0,0 3 12 0,0 0-8 16,0 0 0-16,0 0 7 16,0 0 4-16,0 0 2 15,0-2 13-15,-3 2 5 0,0 0 6 0,0 0 2 16,0 0-3-1,-3 2-3-15,0 3-7 0,-3 3-4 16,1 6-8-16,-4 4-1 16,-6 9-1-16,0 4 0 15,-6 9 0-15,-6-6 0 32,4 1 0-32,2-6 0 0,3-3 6 15,3 3 6-15,3 1 0 16,3-9 3-16,-3-5-6 15,6-3-1-15,3-5 0 16,4 0 0-16,2-8-4 16,5-8-3-16,4 3-16 15,9-1-5-15,-3-2-41 0,6 3-17 16</inkml:trace>
  <inkml:trace contextRef="#ctx0" brushRef="#br0" timeOffset="240341.4013">22338 16555 88 0,'0'0'35'0,"9"0"-18"0,-3 0-22 15,-6 0 6-15,0 0-1 32,0 0 2-32,0 0 10 0,0 0 7 15,3 0-1-15,0 0 1 16,0-5-4-16,-3 5 1 15,0 0 0-15,0 0 2 16,0 0-10-16,0 0 2 0,0 0 1 16,0-6-2-16,-3 6 2 15,-3 0-6-15,3 3-1 16,-3 0 0-16,0-3 0 0,0 5-5 16,-3 0 1-16,3 3 0 15,-3 0 0-15,0 3-3 16,0 2 2-16,3 0 1 15,0 3 2-15,0 0-1 0,1 5-1 16,-1-2 1-16,3 7-4 16,0-5 2-1,3 3 3-15,3-5 3 16,0-4 0-16,3 4 2 16,-1-11 2-16,7 5 5 15,-3-5-6 1,6-3 0-16,-3 1-2 15,3-4 1-15,0-2 0 0,0 0 3 16,-6-2 4-16,6-4 3 16,-6 6-5-16,-1-8 1 15,1 1-6-15,-3-4 1 16,-3-2-1-16,6-1 1 16,-3-4 0-16,0 2-2 15,-3 0-1-15,0 3-3 16,-3 0 1-16,0 0 0 15,0-1 1-15,-3 1-5 16,0 0-1-16,0 0 1 0,-3-1 0 16,-6 1-2-16,3 0 0 31,-6 0-1-31,4 7 3 16,-4-2 0-16,6 1 3 15,0 1-1-15,0 1-1 16,0 0 1-16,0 2-1 0,0-2-3 15,3 5 2 1,0-3 1-16,0 0 0 16,0-5 0-16,0 8-3 15,0 0 2-15,0 6 1 0,0-4 0 16,1 1 0-16,-4 0 0 16,3 5-3-16,0-3 2 15,0 0-1-15,0 1-2 16,3-1-11-16,0-3-5 15,0-2-49-15,12 0-86 16</inkml:trace>
  <inkml:trace contextRef="#ctx0" brushRef="#br0" timeOffset="241485.6234">22927 16547 144 0,'0'-3'55'0,"3"1"-30"0,3-11-38 0,-3 7 11 15,0 1 5 1,0-3 16-16,0 3 10 0,0-3 8 16,-3 8 4-16,6-3-22 15,-3 0 5-15,-3 1 3 0,0-3-13 16,3 5-2 0,3 7-8-1,6 4-3 1,15 5 0-16,-6 0-4 15,-1 0 0-15,1-3 2 16,0 5 0-16,-3 1 3 16,0-3 1-16,0-3 1 15,-3-2-5-15,-1-3 1 16,1 2 0-16,-3-7 2 0,-3 5-1 31,0-6 2-31,-3-2-2 16,0 0 2-16,3-2-2 15,0-6 2-15,-3-5-4 16,9 5 0-16,-9-6 1 0,8 1 0 16,-5 0 0-16,-3-6 2 15,0 1-3-15,0 2 0 16,0 0 5-16,-3 3 5 0,-3 2-3 16,6 1-1-16,-6 4 2 15,0-1 2-15,0 4-4 16,0-2-1-16,3 2-2 15,-3 0-2-15,0 3 3 16,0-2 0-16,0 2 1 16,0 0 0-1,0 0 0-15,0 0 2 16,0 0-3-16,6 5-2 16,-6 6 0-16,0 7-1 15,-6 3 0-15,6 14 0 16,-12 15 0-16,-6 3 0 15,3 10 0-15,-2 3 2 16,-1 1-1-16,-3-1-1 0,3 3 1 16,0-9 1-16,3-7-1 15,6-10 2-15,0-9 9 16,4-2 7-16,-1-11-8 16,3-3-1-16,0-4-2 0,0-1 0 15,3-5-9-15,0-8-4 16,3 0-17-16,0-3-9 0,0-2-16 15,-3 5-9-15,6 0-51 32,-4-3-54-17,-2-2 56-15</inkml:trace>
  <inkml:trace contextRef="#ctx0" brushRef="#br0" timeOffset="243552.206">23904 16476 92 0,'0'-3'35'0,"6"3"-18"0,-6-3-11 0,0 3 9 15,0 0 5-15,0 0 4 0,0 0 1 16,0-2 2-16,0 2-2 16,0 0 0-16,0 0-10 31,0 0-8-31,3 5-7 0,-3-5-1 15,-3 8-1-15,-3 0 0 16,6 5 2-16,-3 0 2 16,0 3 1-16,-3 0 1 0,6 0 4 15,0 2 3-15,6 1-6 16,-3-3-1-16,6 0 2 16,0-3 3-16,-1 0-2 15,4-5 1-15,0 0-1 16,-3-3 3-16,0 1 4 15,0-4 3-15,-3-2 4 0,6 0 2 16,-3-8-4-16,6 3-1 16,-3-8-4-16,3 0 1 31,-1-1 1-31,-2-2 2 0,0 1-8 16,-3-7-1-16,0 1-1 15,-6-3 0-15,3 11-4 16,-6-3-1-16,-6 3-1 15,6 3 1-15,-3-1-4 16,0 3-2-16,0 0 2 16,0 3 0-16,0 0-2 0,-3 2 2 15,6-2-1-15,-3 5 0 16,0-3 2-16,-3-2 2 16,-3 5-3-16,0 0 0 15,4 5-1-15,-4-2 0 16,0-3 0-16,0 5-2 0,-3 0 0 31,0-2 0-31,3 2-4 16,0-2-2-16,3 7-20 15,3 1 2 1,0 2 0-16,-3-2-2 0,6-1 2 16,0-2-12-16,0-2-4 15,-3-1-119 1,-6-18 55-16</inkml:trace>
  <inkml:trace contextRef="#ctx0" brushRef="#br0" timeOffset="244481.6361">24591 16386 148 0,'0'-3'55'0,"0"3"-30"0,0-3-29 15,0 3 8-15,0 0-2 0,0 0 1 16,0-2 14-16,0 2 6 15,0 0-11-15,0 0 9 0,6 0 5 16,-6 0-8-16,0-3 0 16,0 3-8-16,0-3-2 15,0 3 2-15,0 0 1 16,3 0-1 0,-3 0 1-16,0 0-2 0,0 0 0 15,0 0-5-15,3 3-1 16,-3 2 1-16,0 1 0 15,3 4 4-15,-3 3 3 16,0 9-6-16,0 7-1 16,0 0-2-16,0 5 1 15,-3 6-4-15,0 10 0 0,3-2 1 16,0-6 2-16,0-2 3 16,0-6 2-16,0 3 10 15,0-8 4-15,0-5 2 16,0-5 3-16,0-3-12 15,0-3-3 1,0-3-5-16,0-7-17 0,0-6-5 16,0-7-49-16,-3-3-21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10-02T17:09:54.857"/>
    </inkml:context>
    <inkml:brush xml:id="br0">
      <inkml:brushProperty name="width" value="0.05292" units="cm"/>
      <inkml:brushProperty name="height" value="0.05292" units="cm"/>
      <inkml:brushProperty name="color" value="#FF0000"/>
    </inkml:brush>
  </inkml:definitions>
  <inkml:trace contextRef="#ctx0" brushRef="#br0">9003 16809 116 0,'-3'-8'46'0,"6"8"-24"0,-3-3-24 16,3 3 18 15,0-10-4-31,0-1 7 16,3 6 3-16,-3-8-3 0,0-1 1 15,0 7-11-15,0-1-1 0,0-3-1 16,-3 8 3-16,0-2 4 16,0 0-2-16,0 5 1 15,0 0 1-15,0 0 2 16,0 8 4-16,0 8-7 16,0-1 0-16,0 4-7 15,0 0-2-15,0 2-2 0,0 0 1 16,3 11-4-16,0 10 0 15,0 0-1-15,-3 11 0 16,0 11 2-16,-3 2 2 16,0 11 10-16,0-1 4 15,0-7 10 1,0 8 6-16,0-14-8 16,0-7-5-16,3-11-10 15,0 0-4-15,0-11-3 16,0 3 1-16,0-10-9 15,0-1-3-15,0-7-6 16,3-6-4-16,-3-5-9 16,3 2-5-16,3-20-40 15,0-3-24 1,3-6-46-16,-3-7 41 0</inkml:trace>
  <inkml:trace contextRef="#ctx0" brushRef="#br0" timeOffset="523.86">8985 16843 212 0,'-18'11'79'0,"15"-8"-42"0,-12-3-56 15,12 5 7-15,3-5 4 16,0 0 4-16,6-5 11 16,0 2 6-16,3-8-6 0,3 6 7 0,3-5 3 15,6-6 6-15,0 0 3 0,0-3-5 16,5 11-2-16,4 3-7 15,0 0 0-15,0 10-7 16,-1 6-3-16,1-1-4 16,3 1-1-16,3 2-5 31,-10 3 0-31,-5 0-1 0,-12 5 1 16,-12 13-2-16,-6-2 1 15,-6 0 5-15,-5 0 4 16,-4-3 7-16,-9-6 4 15,3-1 2-15,0-6 3 16,1-3-7-16,2-5-3 16,0-3-6-16,6-2 0 0,6-3-16 15,4 0-6-15,5 0-16 16,3-3-6 0,6 0-12-16,3 1-4 15,2 2-19 1</inkml:trace>
  <inkml:trace contextRef="#ctx0" brushRef="#br0" timeOffset="1168.3062">9958 16899 188 0,'-5'3'71'0,"2"-3"-38"0,3 0-36 0,0 0 11 0,0 0-6 16,3 5-2-16,2-5 5 16,4 0 1-16,3 0-2 0,3 3 15 0,12-1 9 15,0 1 3-15,3 2 4 16,2 3-6-16,10 0-3 16,3 5-10-16,5-2-3 15,4-3-3-15,8-3 1 16,1 0-6-16,-4-10-1 15,10 5-4 1,-10 0-1-16,-5 5-1 16,-6-2 0-16,-10 0 2 15,-5-1 2-15,-9-2-10 16,-6 6-4-16,-4-4-3 16,-5 1 1-16,-3-1-12 15,-6-2-3-15,0 0-25 16,-6 0-10-16,-3-7-39 0</inkml:trace>
  <inkml:trace contextRef="#ctx0" brushRef="#br0" timeOffset="1615.6235">10128 16698 260 0,'-9'-5'99'0,"9"5"-54"0,-15 0-53 0,12 0 16 31,0 0-6-31,3 0 1 0,0 0-4 0,0 0-1 16,0 0 5-1,0 0-2-15,-3 0 5 0,-9 13 3 16,1 8-1-1,-7-3-4-15,-3 6 0 16,-3-3-2-16,-3 3 1 16,0-3 2-1,4-2 4-15,-4 2 0 16,6 0 0-16,6-7-1 0,15-4-2 16,3-2-1-16,3-3 1 15,3 1 1-15,3-4-3 16,3 4-3-16,3 2 0 31,0 5-1-31,-1-3-16 0,7 4-4 0,-3 1-8 16,6 4-2-16,0 2-26 15,-1-2-11-15,1 4-34 16</inkml:trace>
  <inkml:trace contextRef="#ctx0" brushRef="#br0" timeOffset="2218.2643">11402 16658 208 0,'-6'-5'77'0,"6"0"-42"0,0 5-37 16,0 0 14-16,0 0-6 16,0 0 1-16,0 5 7 15,0 0 5-15,0 3-9 16,0 0 5-16,0 8 3 0,0 10-2 15,0 3 1-15,0 3-7 16,0 19-2-16,0 1-4 0,0 9-1 16,3 16 3-16,0-6 1 15,0 9-3-15,0-3-3 16,6-3 0-16,-3-3-1 16,0-5 0-16,0-8 0 15,3-7-3-15,0-12 0 16,-3-7-14-1,-6-11-4-15,0-2-20 16,6-17-7-16,0-23-25 16,0-10-48-1,-1-12 25-15</inkml:trace>
  <inkml:trace contextRef="#ctx0" brushRef="#br0" timeOffset="2637.5812">11283 16701 288 0,'-12'2'107'0,"12"14"-58"0,-3-24-64 0,3 8 13 16,3-5-2-16,3 5 3 15,3-3 0-15,3 1 0 16,6-1 1-16,0-2 8 0,5 5 5 16,7 5 5-16,-3-2 3 15,3 2-7-15,0 13-3 0,-1 1-6 16,4-3-2-16,6 8-6 16,-4-3 0-16,-5 3-8 15,-3 2-3-15,-9 6 1 0,-6 2 2 16,-9-2 2-16,-12 2 1 15,-12 1 0-15,-3-4 2 16,0 1 4-16,1 0 3 0,2-6 2 16,3-7 1-16,6-3-22 15,9-24-41 1,9-11-2-16,6 3-38 16</inkml:trace>
  <inkml:trace contextRef="#ctx0" brushRef="#br0" timeOffset="3009.1192">12072 16978 268 0,'-3'-13'101'0,"3"13"-54"0,-6-5-64 0,6 5 8 16,0-5-4-16,0-3 6 0,3 2 7 31,0 1 1-31,0-3 17 0,18 5 19 16,-1-2-6-16,1 0-14 0,6 5-7 15,3-3-5-15,6 1-1 16,-1 2-2-16,1 0-2 15,-3 0-2-15,-3 0 1 16,-4 0-19-16,-5 0-7 16,-6 2-10-16,-3-2-3 15,-3 0-2 1,-9 0-2-16,-6 0-44 16,-3-5-20-1,-6-3 57-15</inkml:trace>
  <inkml:trace contextRef="#ctx0" brushRef="#br0" timeOffset="3278.4087">12250 16693 360 0,'-6'5'134'0,"6"-2"-72"0,0-3-72 16,0 0 22-16,0 0-20 15,6 10-2-15,0-2-4 16,0 5-1-16,0 0 8 15,0 6-1-15,0 5 3 0,-3 2 1 0,0 11 2 16,0 0 1-16,0 11 1 16,0-6 2-16,0 3 1 15,3 3-6-15,0-8 0 16,3-14-39-16,0 1-14 16,6-9-54 15,0-18-33-31,-4-13 65 0</inkml:trace>
  <inkml:trace contextRef="#ctx0" brushRef="#br0" timeOffset="4000.8919">12887 17105 320 0,'12'6'121'0,"-3"2"-66"0,-3-6-69 16,0 1 19-16,0-3-27 16,0 5-6-16,-3-5 8 31,3 0 4-31,-3-5 10 0,0 5 19 0,0-5 8 16,0-3 8-16,0-6 2 15,3 1 1-15,0 0 0 16,-3 0-4-16,9-19-3 15,0 5-11-15,5-7-6 16,-2-3-5-16,0-11-3 16,0 3 1-16,0 6-1 0,-3 2-3 15,0 2 2-15,-3 4 3 16,0 9 1-16,0 4 7 0,-1-1 4 16,1 6-3-16,0 5 1 15,0 0-7-15,0 6-3 16,3 7-8-16,0 5-1 15,3 6-4 1,3 19 0-16,3-1 3 16,-4 3 3-16,1 0-2 15,3 11 2-15,-3-1 3 16,-3 1 3-16,0-3-2 16,0-3 0-16,-3-2 1 15,-1-3 0-15,-2 0 0 16,0-10 2-16,-3-6-3 0,0-3 0 15,-3-4-4-15,-3-6-1 16,-6-3 0-16,-3-10 2 0,-3 2-1 16,-2-8 4-16,-10-2-5 15,-3 5 2-15,-3-2 0 16,-3 2 2-16,1 2-1 31,-1 1-1-31,-6 2-2 0,-2-2-1 16,5 5-1-16,3 0 2 15,3 0-7-15,7 0-2 16,2 0-10-16,3 0-4 0,6 0-6 16,6 0-2-16,6 0-3 15,6 0-1-15,18 0-34 16,6-5-37 0,-1-3 40-16</inkml:trace>
  <inkml:trace contextRef="#ctx0" brushRef="#br0" timeOffset="4401.0976">13602 16661 336 0,'0'0'126'0,"3"0"-68"0,3 0-70 0,-3 0 20 16,3 0-8-16,0 0 0 15,0 8 0-15,-1-3 0 16,1 11 0-16,0 8 2 0,0 2 1 16,0 6 3-16,0 13 1 0,3 8-1 15,3 5 1-15,6 11-2 16,0 0 2-16,-3 2-2 15,0 11 0-15,-4-8-6 16,-2 11-1-16,-3-14-4 16,0-5-1-16,-3-7-1 0,0-6 2 15,0-14-5-15,0-7-1 16,0-8-15-16,0-8-6 31,0-11-22-31,-3-18-10 0,0-19-45 16</inkml:trace>
  <inkml:trace contextRef="#ctx0" brushRef="#br0" timeOffset="4769.8201">13614 16783 384 0,'-6'0'145'0,"9"2"-78"0,0-18-96 0,0 11 14 0,3 5-8 31,3-11 2-31,5 1 11 16,10 5 3-16,3-1 5 16,3 1 3-16,0 8 4 0,2-1 9 15,10 11 3-15,-3 6-11 16,-4 2-3-16,-2 3-4 0,-6 10-3 15,-9 6-11-15,-12 5-2 16,-9-5-1-16,-18 10 3 0,-9-2 13 16,-6-3 8-16,-11-8 11 15,-1-6 7-15,7-7-11 16,8-5-2-16,6-6-29 16,39-39-138-1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10-02T21:42:39.703"/>
    </inkml:context>
    <inkml:brush xml:id="br0">
      <inkml:brushProperty name="width" value="0.05292" units="cm"/>
      <inkml:brushProperty name="height" value="0.05292" units="cm"/>
      <inkml:brushProperty name="color" value="#FF0000"/>
    </inkml:brush>
  </inkml:definitions>
  <inkml:trace contextRef="#ctx0" brushRef="#br0">19613 10315 192 0,'-35'-7'74'0,"35"10"-40"0,-4-6-33 0,4 3 16 16,-9 0-11-16,5 0-1 15,4 0-3-15,0 0 1 16,0 0-2-1,0 0 2-15,0 0 0 0,4 15-1 16,5 1 3 0,-5-1 1-16,-4 8 0 15,9 4 1-15,4 4-6 0,0 8-1 16,9 3 0-16,-5 1 2 16,1 3 3-16,3 8 2 15,1 4-3-15,8 15-1 0,-3 1 3 16,7-1 3-16,-12 8-4 15,4-8-1-15,0 1-2 16,5 3 1-16,-1 4 0 16,5 8 3-16,-9-8-5 15,4 0-1-15,9 4 0 16,-13-4 0-16,5-4 0 0,8 0 0 16,13 4 0-16,-13 4 2 15,9-7 3-15,-1-5 4 16,1-4-6-16,0-3-2 15,8 0 1 1,1-4 1-16,-9-1 1 16,4 1 2-1,0-4-3-15,-4 11-2 0,8-7 2 16,-4 0 2-16,0-4 0 16,0-12 2-16,-4 1 0 15,4-1 3-15,0-7-3 16,9-9 1-16,-4-6-5 15,-1-5 0-15,-8-4-1 0,4-11-2 16,0-8 3-16,5-3 2 0,-1-9-4 16,5-7-1-16,0-4-2 15,-5-12 0-15,9-11 2 16,-4-8 2-16,0-7-1 16,-5-1 2-16,-4-7-2 15,9-8 2-15,0-8-2 31,4-12-1-31,0-3 1 0,9 0-1 16,-4-8 0-16,8 8 2 16,-9-8-1-16,-8 4-1 0,0 3 1 15,0 1 1-15,8-4 5 16,-13 8 6-16,1-12-3 16,-5 4 2-16,-4 0-5 15,4 3 1-15,4 1-5 16,1 8-2-16,-1-5 0 0,1 1-1 15,-5 7-5-15,-9 4 1 16,14 8-27-16,-1-8-11 16,1-3-83-1</inkml:trace>
  <inkml:trace contextRef="#ctx0" brushRef="#br0" timeOffset="2550.0209">19509 10308 116 0,'0'-8'44'0,"0"8"-24"0,9 0-19 0,-9 0 11 15,0 0-4 1,0-12 5-16,0 5 2 16,0-1 5-16,0 0 2 15,0 4-11-15,0-3 0 0,0 3 0 16,-9 0-2-1,9 0 0-15,0 4 1 16,0 0 1-16,0 0-3 16,0 0-3-16,0 0-2 15,13 4 0-15,-9 11-4 16,9 1 0-16,-4 7 3 16,4-4 3-16,4 1 0 15,1-1 0-15,8 4-3 0,-4-4-2 0,4 1-2 16,-5-1 1-16,-3 0 1 15,-1-3 2-15,0-5-1 16,-8 1 2-16,4-4-2 31,-8-1-1-31,8-3-8 16,-13-4-3-16,0 0-21 0,0-4-9 0,0 0-20 16,0-3-38-16,4-9 24 15</inkml:trace>
  <inkml:trace contextRef="#ctx0" brushRef="#br0" timeOffset="2803.1621">19791 10165 204 0,'-26'0'77'0,"18"4"-42"0,-1 0-41 15,9-4 14-15,-5 3-9 16,-3 1-2-16,3 0 2 15,5 0 0-15,-4 4 1 16,-13 3 4-16,4 16 5 0,-5 8 4 0,-3 4 4 16,-1 3 0-16,0 1-1 15,-4 3-6-15,4 0-4 16,1-7-3-16,3-4-3 16,10-8-24-16,-5-4-11 15</inkml:trace>
  <inkml:trace contextRef="#ctx0" brushRef="#br0" timeOffset="5095.5615">19652 10481 140 0,'0'0'55'0,"5"4"-30"0,-5-4-23 0,0-4 12 16,4 4-7-16,5 0 1 15,-1-3-3-15,5-1-3 16,-8 0 6-16,-1 0 2 0,5 0 6 15,-9 4 2-15,0 0 4 16,-13 0 1-16,8-4-1 0,5 4-2 16,-4 0-8-16,-5 0-3 15,9 0-3-15,0 0-1 16,0 0-6-16,0 0 1 16,-4 0 0-16,4 0 2 15,0 0-1-15,0-4 2 31,-4 0 4-31,4 4 4 0,0 0-2 16,0 0 0-16,0 0-3 16,-9 0 1-16,0 0 0 15,1 0 3-15,-1 0-1 16,9 0 0-16,-4 0-3 16,-5-3-1-16,5-1-1 0,-1 4 0 15,5 0 2-15,0 0 3 16,-8 0 0-16,8 0 2 0,-5 0-2 15,5 0 2-15,0 0-4 16,0 0 1-16,0 0-5 16,0 0-2-16,-4 0 2 15,4 0 0-15,0 4-1 32,0-4-2-32,0 0-2 0,0 0 1 15,0 0 5-15,0 3 2 16,0-3-2-16,0 4-3 15,0 0 2-15,0 0 0 16,-9 0 1-16,9-4 0 16,0 4-2-16,0-4-2 15,0 8-2-15,0-1 1 0,0 5-1 16,0-4 0 0,0 3 4-1,0-3-1-15,0 3-1 16,0 1 1-16,0 0-1 0,0-1 0 15,0 1 0-15,9 3 0 16,-9-3 0-16,0-1 0 0,9 5 0 16,-9-5-3-16,8 1 2 0,1 0 1 15,4 3 0-15,-13-3 0 32,4-1 2-32,1 1-1 15,3-1 2-15,-8 5-4 16,5-5 0-16,8 5 1 15,-9-5 2-15,0 5-3 0,9-1 0 16,-13 1 1-16,9-5 0 16,0 5 0-16,-5 3 0 15,0 12-3-15,5-4 2 16,-5-4 1-16,9 0 2 16,-8 0-3-16,4 1 0 0,-1-5 1 15,-3 0 0-15,-1 1 0 16,9-1 0-16,-9 0 0 15,9-3 0-15,-4 11-3 16,0 3 5 0,-1-2 0-16,5-1-3 0,-8-4 1 15,8 0-2-15,-9 0 0 32,0 0 4-32,5-4 1 15,-5 1-1-15,1-5 1 16,3-3-2-16,-8-1-1 0,0-3 1 15,0 0-1-15,0-8 0 16,0 0 2-16,-8 0 1 16,3 0 1-16,1-4-2 15,-5 0-2-15,1-4 1 16,-10 1-1-16,1-5 0 16,0 1 2-16,-1-1-1 15,1 0 2-15,0-7 0 16,-5 0 3-16,4-8-3 15,-3 4-2-15,3 3 0 16,1 1-1-16,0 0 0 16,8 3 0-16,-8 1 0 15,4 3 0-15,4-3 0 16,0 3 0-16,0 1 0 16,5 3 2-16,-9 0-1 15,9 0 2-15,-9 1-2 0,8-1-1 16,-3 4 1-16,3 0-1 15,1 0-3-15,4 1 2 0,0 3-4 16,0 0-1 0,4 3 0-16,9 5 4 0,-4 4 1 15,4 3 1-15,13 1 0 16,5 11 0-16,-5-4-3 16,4 8 2-16,5-4 3 15,-1 0 1-15,-3-4-1 0,4 0-2 16,-1-4 1-16,1 1-1 15,-4-5 0-15,-1-3 2 16,-4-1 1-16,0-3 3 16,-4 0 1-16,-5-4 1 15,-8-4 4-15,4-4 5 16,0-4 0 0,-9-4 1-16,-4-3-7 15,5-12-2-15,-1-8-7 0,5-3-2 16,-5-5-7-16,9 1-3 15,-4 7-32-15,4-8-12 16,-9-7-94-16,-8-8-41 16</inkml:trace>
  <inkml:trace contextRef="#ctx0" brushRef="#br0" timeOffset="8165.2567">19809 11346 92 0,'13'-8'35'0,"-9"5"-18"0,0-1-7 16,-4 4 12-16,13 0-8 31,-8-4-1-31</inkml:trace>
  <inkml:trace contextRef="#ctx0" brushRef="#br0" timeOffset="8665.9012">19869 11315 222 0,'9'0'17'16,"0"-7"-9"-16,4 7 9 0,-13 0 3 16,0 0 7-16,0 0 4 15,0 0-6-15,0 0-3 16,0 0-6-16,0 0 0 16,0 0-3-16,0 3 0 0,4 1-7 15,9 4-4-15,-8 0-4 16,8-1 1-16,-9 1-1 15,13 0 0-15,-8 0 2 16,4 3 0-16,0 1-5 16,4-4 1-16,-8-1-11 15,4 1-3 1,-9-4-7-16,1 0-1 16,-5-4 5-16,8 0 5 15,-3 0 7-15,-5-8 3 0,0 0-7 16,0-3-2-16,-5 3-3 15,-3-4-2-15,3 1 9 16,1 3 6-16,-13-7 24 16,4 11 18-1,4 0-10-15,-4-8-2 16,9 12-11 0,-9 0-6-16,8 0 0 15,5 0-1-15,-4 4 3 16,-5 0 1-16,5 4 3 15,0 7-5-15,-14 8-1 0,1 8-4 16,-1 4-1-16,-3 19 1 16,3-8 0-16,5-3-7 15,5-8 0-15,8-8-67 16,0-8-31 0,8-15 3-1</inkml:trace>
  <inkml:trace contextRef="#ctx0" brushRef="#br0" timeOffset="10187.8704">19991 11385 104 0,'0'-4'38'0,"0"4"-20"0,0 0-12 0,0 0 9 0,0 0-4 15,4 0-1-15,1 0 5 16,3-4 18-1,-3 0-3-15,-1 0-14 16,9 0-3-16,-9 4 0 0,1-3-1 16,3 3 1-16,-8 0-1 31,0 0 0-31,0 0 11 16,0 0-10-16,0 0-5 15,0 0-4-15,0 0-1 16,0 0 0-16,0 0 3 15,5 3 1-15,8 5 1 16,-9 0-2-16,1 0-1 0,8 3-3 16,-9 1-2-16,9 3 3 15,-4 5 0-15,4-1 3 0,4 0 1 16,-8 4-1 0,4 1 1-16,-5 10-2 0,5-7 2 15,0 0-4-15,5 0-2 16,4 0 2-16,-5-3 0 15,0-1-4 1,5 0-1-16,-5-4 3 16,1 0 1-16,-5 8 2 15,0 4 2-15,4-4-3 16,-4 0-2-16,-4-3 2 16,4-5 0-16,-9 0-4 15,9-3 1-15,-8-1 0 16,3 1 0-16,1-1 0 0,-9-3 2 15,4-1-3-15,1 1 0 16,3-1 3-16,-8-3 1 0,5 0-1 16,-5-4-2-16,0-1 1 15,0-3 1-15,0 0-3 16,-5 0-2-16,5-3-3 31,-13-1 1-31,9-4 1 0,-9 0 2 16,4-3-1-16,-17-1 1 15,0 1-5-15,4-1 0 16,-8 0 1-16,8-3 1 16,1 3 5-16,3 1 2 15,1 3 8-15,0 0 6 16,8 1 3-16,-4 3 1 0,8 0-5 16,-3 0 1-16,3 0-5 15,1 0 1-15,4 4-7 16,0 0-1-16,0 0-7 15,9 8 0-15,-1 4-1 16,1-1-1-16,13 5 4 16,8 3 0-16,-4 4 1 0,5 0 0 15,3 0 0-15,-8 1 2 0,5-5-1 16,-1 0-1-16,-4-3 5 16,-4-5 4-16,0-3 4 15,-5-4 2-15,1-8-4 16,-10-4 1-16,1-11-1 31,0-4 1-31,-1-4-4 0,-8-8 0 16,0-11-3-16,0-1 0 15,0 1-6-15,0 7 1 16,0 5-16-16,0 3-4 16,0 8-25-16,0 7-12 15,-13 8-38-15,9 20-17 16,-9 3-20-16</inkml:trace>
  <inkml:trace contextRef="#ctx0" brushRef="#br0" timeOffset="10860.9385">20391 12130 180 0,'-5'-8'68'0,"5"8"-36"0,0-8-37 0,0 8 10 15,5-3-5-15,-5-1 2 16,0 0 8-16,0 0 5 16,0 4-7-16,0 0 4 0,0 0 2 15,8 4-3-15,1 4 1 16,8 3-7-16,-4 1-3 16,13-1-1-1,-4 1 1-15,4 0-3 16,5-5 0-16,-5 9-1 0,8-5 0 15,1 1-16-15,-18-12-5 16,1 8-31 0,-1-12-54-16,-17-8 15 15</inkml:trace>
  <inkml:trace contextRef="#ctx0" brushRef="#br0" timeOffset="11082.498">20738 12041 280 0,'-9'16'104'0,"-12"-5"-56"0,3 5-58 16,5-9 16-1,9 5-8-15,-9-1 0 16,8 5 2-16,-8-1 2 16,5 12-1-16,-10 8-1 0,5 8 1 0,-4-5-4 15,0 5 2-15,-1-9-28 16,10-3-13-16,-6-4-66 15</inkml:trace>
  <inkml:trace contextRef="#ctx0" brushRef="#br0" timeOffset="12182.4387">20521 12373 140 0,'-18'-4'55'0,"18"4"-30"0,-13 4-29 0,13 0 8 15,-4 0 2-15,4 0 6 32,0-4 14-32,0 0 5 15,0 0-15-15,0 4 6 0,0-4 5 16,0 0-11-16,0 0-1 15,0 0-3-15,0 0 2 0,0 0-1 16,0 7 2-16,4 1 1 16,1 0 2-16,3 3-4 15,-8 1 2-15,5 0-5 16,-1-1 1 0,5 1-1-16,-9-1 1 0,4-3-4 15,0 0-3-15,10 7-2 16,-10-3-3-16,9-1 1 15,-9-3-1-15,9 7-3 16,-4 1 2-16,13-1 5 0,-5 1 2 0,13-1 2 31,-8 1 0-31,9 3-4 16,-10 0-1-16,5 1-1 16,5-1-2-16,-10 0 1 15,1 1 1-15,0-5-3 16,-5 4 0-16,5-3 1 15,4 7 0-15,-13-4 0 0,13 12 0 16,-4 4 2 0,-1-12-1-16,-3-4-1 15,-1-3 1-15,-8-5-4 0,0 1 2 32,-1-4-10-32,-8-8-5 15,0 0-23-15,-4-4-8 0,-18-27-54 16,9 0 21-16,-4-8 10 15,17 5-9 1,0 3-7-16,13 4 42 16,-9 4 219 31,5 3-61-47,-5 5-14 0,-4 3-46 15,0 4-23-15,0 1-16 16,0 3-5-16,0 0-6 15,0 4-5-15,0 0 0 0,0 0 1 16,0 4 0-16,0 4 2 16,0 3 1-16,0 1-6 15,0 3 0-15,5 5 1 0,8 7 3 16,-9 11-2-16,9-3 0 16,-9 4 3-16,5-12 1 15,0 0-4-15,-5-4 1 0,-4-4 0 16,0 0 2-16,-4-3-1 15,-5-5 2-15,-4 1-2 16,-17-4 2-16,4-4-2 31,-9-4 2-31,0-8 0 0,0 0 3 16,1-3-12-16,-6-1-3 16,-3-11-18-16,4 3-8 15,4 5-25-15,14 3-10 16</inkml:trace>
  <inkml:trace contextRef="#ctx0" brushRef="#br0" timeOffset="12767.3797">21185 13091 184 0,'0'0'71'0,"0"4"-38"0,0-4-41 15,0 0 12-15,0 0-13 16,0 0-4 0,5 0 7-16,8 0 2 15,4 0 4-15,-8 4 11 0,4 0 7 16,8 0 4-16,1 3 2 16,8 1-2-16,-8 0-2 15,4 0-8-15,5-1-3 0,-10 9-3 16,14-1 1-16,-9-3-2 15,9-1 2-15,-5 5-4 16,9-5 0-16,-17-11-3 0,0 0-3 16,-9 0-42-16,-31-15-152 31,-3 0 98-31</inkml:trace>
  <inkml:trace contextRef="#ctx0" brushRef="#br0" timeOffset="13168.0297">21485 13049 264 0,'0'4'99'0,"0"0"-54"0,0-4-66 0,0 3 11 16,9 1 2-16,4 4 4 0,-9 0 7 15,9-4 6-15,-9 3-5 16,9 5 9-16,-8-1 4 0,8 1-7 16,-9 7-3-16,13-3-7 15,5-1-2-15,-9-3-8 0,-4 3-4 16,4-7-3-16,-13 4-3 16,4-1 9-16,-17 1 17 15,0-1 9 1,-13 1 4-16,0-1 1 15,-4 1-7-15,-1 3-3 16,-17 1-5 0,9-5-4-16,5 5-9 15,8-4-3-15,-5-1-18 16,14 1-7-16,8-1-14 16,5 1-6-16,8-4-28 15</inkml:trace>
  <inkml:trace contextRef="#ctx0" brushRef="#br0" timeOffset="13800.9241">21567 13196 356 0,'-4'15'132'0,"4"-11"-72"0,-4-4-70 16,4 0 20-16,0 0-59 16,0 0-21-16,0 0-67 15,0-12-27-15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10-02T17:10:12.760"/>
    </inkml:context>
    <inkml:brush xml:id="br0">
      <inkml:brushProperty name="width" value="0.05292" units="cm"/>
      <inkml:brushProperty name="height" value="0.05292" units="cm"/>
      <inkml:brushProperty name="color" value="#FF0000"/>
    </inkml:brush>
  </inkml:definitions>
  <inkml:trace contextRef="#ctx0" brushRef="#br0">3672 3662 136 0,'-3'-5'52'0,"3"5"-28"0,0 0-30 0,0 0 8 16,0 0 0-16,0 0 3 15,0 0 0-15,0 0 2 16,0 0-4-16,0 0 3 0,0 0 3 16,0 0-1-16,3 5 1 15,0 3-1-15,-3 2 0 0,0 6-4 16,0 3-1-16,3 18 3 16,3-3 3-16,0 1-4 15,0-1-1-15,0 0-2 16,-3 6 1-16,0-3 7 15,0-2 3-15,-3-4 0 16,0 4 2-16,3-9-4 0,-3-2-1 16,0-3-4-16,0-5-1 15,9-3-3-15,-9-2-2 16,0-3-17-16,0-3-6 16,-3-5-27-1,3-3-10-15,-3-5-23 16</inkml:trace>
  <inkml:trace contextRef="#ctx0" brushRef="#br0" timeOffset="377.2458">3306 3707 244 0,'-3'-5'93'0,"9"5"-50"0,3 0-50 15,-3 2 16-15,6-2-6 0,0 0 3 16,2 0-3-1,10 0 0-15,3 3-1 0,3-3-2 0,3 0 1 32,2 0 1-32,4 0 3 15,0-3-7-15,-1 3 0 16,-2 0 0-16,-3 0 3 0,-6 0-9 16,-4 0-4-16,-2 3-25 0,-3 2-11 15,-6 0-46 1</inkml:trace>
  <inkml:trace contextRef="#ctx0" brushRef="#br0" timeOffset="647.0786">3348 4321 260 0,'23'2'99'0,"-5"-4"-54"0,21 4-37 0,-21 4 24 16,3-6-16-16,5 2-1 15,1 1-9-15,3-3-2 16,-3 0-2-16,8-3-4 0,-2 1-1 0,0-9-20 16,0 0-10-16,-1-4-8 15,7-1 0-15,0 2 1 16,-6 4 2-16,-4 2-45 15</inkml:trace>
  <inkml:trace contextRef="#ctx0" brushRef="#br0" timeOffset="1347.1126">4776 3366 260 0,'-9'-24'96'0,"6"21"-52"0,3 0-54 16,0 3 14-16,0 0-5 15,-3 0 0-15,0 0-2 16,0 3 0-16,-3 8 2 0,1 5-2 0,-4 2 1 15,-3 6 2-15,-3 2 2 16,-6 9-1-16,-3 7 2 16,0 8 2-16,1 24 2 0,2-2 3 15,3 2 1 1,3 3-1-16,6-1-1 0,6 17 6 31,3-8 2-31,6-11-2 16,3 0-1-16,6-11-8 15,3-4-2-15,3-9 0 16,-4-5 2-16,4-3-1 0,-6-10 0 16,0-8-6-16,-3-6-1 15,0-2-17-15,0-5-7 16,-3-3-29-16,0-6-10 0,-4-4-52 16</inkml:trace>
  <inkml:trace contextRef="#ctx0" brushRef="#br0" timeOffset="2279.3684">5142 3720 256 0,'-3'-5'96'0,"3"2"-52"0,0 3-45 0,0 0 20 16,0 0-20-16,0 0-5 15,0 0 4-15,3 0 3 16,0 5 0-16,0 3-7 0,0 3-1 0,0 18 3 16,0 3 2-16,0 5-1 15,0-3 2-15,0 6 1 16,3 0 0-16,0-3 2 15,0-3 1-15,3 0-4 16,0-7 1-16,0-9 0 0,-3-2 2 16,3-5 8-16,-3-6 3 0,6-7 5 15,-1-4 1-15,4-2-8 16,-3-13-2-16,0 0-1 16,0 0 0-16,0-3-2 31,0 5-1-31,0 4-6 15,0 4-1-15,0 8-4 16,0 3-1-16,-1 6-1 0,1 7 0 16,0 5 2-16,0 1 4 15,3 2 1-15,-3-2 3 16,3-4-1-16,3-1-1 16,3-4 1-16,-1 1 1 15,1-3 1-15,-3-6 1 16,0-2 4-16,0-2 5 0,-3-3 6 15,0-3 3-15,-4-6-5 16,1-7 0-16,-3-5-6 0,-3-6 1 16,-3 0-5-16,-3-10 1 15,0 2-5-15,0 3-2 16,0 5-7-16,-3 3-4 31,0 5-10-31,0 3-5 0,0 5-8 16,0 3-3-16,3 3-26 15,-3 2-13-15,3 2-37 16</inkml:trace>
  <inkml:trace contextRef="#ctx0" brushRef="#br0" timeOffset="2730.97">6270 3336 264 0,'0'-2'99'0,"0"2"-54"0,0-6-50 0,0 6 15 15,0 0-13-15,-2 0 0 16,-4 6 1-16,-6-4 3 31,3 12 0-31,-6 7-3 0,-3 3-1 0,3 5-1 16,0 2 3-16,3 12 0 15,0 7 3-15,1 24 1 16,-1-2 1-16,0-1-2 16,3 6-2-16,6-1 3 15,6 1 0-15,3 3 10 16,12-12 6-16,5-7-6 0,4-8-2 15,9-3 0-15,-3-5 0 16,-1-8-1-16,4-7-1 16,0-9-8-16,-3-5 0 15,-7-3-12-15,-5-8-5 16,-3-2-36-16,-3-9-14 16,-6 1-52-1</inkml:trace>
  <inkml:trace contextRef="#ctx0" brushRef="#br0" timeOffset="3209.0873">6651 3739 228 0,'-2'-6'88'0,"2"6"-48"0,2 0-49 16,-2 0 14-16,0 0-5 0,3 6 0 16,6-1 2-16,0 0 3 15,0 3-2-15,3 0 5 0,0 8 4 16,3 8 5-16,3 2 4 16,3 1-7-16,-1-1-3 15,7 1-4 1,3 2-2-16,0 2-3 15,0-4-2-15,-4-1 3 16,-2-2 0-16,-3-5-4 16,-3-3 1-16,-3-3-27 15,-3-5-11-15,-6-3-17 16,-6-5-5-16,0 0-34 16</inkml:trace>
  <inkml:trace contextRef="#ctx0" brushRef="#br0" timeOffset="3487.8457">6973 3725 236 0,'-6'-5'90'0,"9"2"-48"0,-6 1-49 0,3 2 14 0,-3 0-12 15,0 2 1-15,-3 4 2 16,-6 4 1-16,-3 4 1 15,-3 17 0-15,-2 6 0 0,-4 0 4 0,-3 6 2 16,0-1 0-16,0-2-1 16,1-6-3-1,2-2 1-15,3-3-11 0,3-8-4 16,3-5-47-16,27-13-63 31</inkml:trace>
  <inkml:trace contextRef="#ctx0" brushRef="#br0" timeOffset="4146.4801">7464 4112 288 0,'3'0'107'0,"0"2"-58"0,0 1-57 0,0 0 16 32,3 2-8-32,-3 0 0 0,0 0-3 15,0 3 2-15,0 3 1 16,-6 5-5-16,0 16 1 0,-3 2 0 16,-6 3 2-16,-3 0-6 15,0 5 1-15,-3-2-24 16,4-6-9-16,-7-2-52 15</inkml:trace>
  <inkml:trace contextRef="#ctx0" brushRef="#br0" timeOffset="4962.034">8143 3741 232 0,'3'0'88'0,"0"0"-48"0,-3 0-45 15,0 0 15-15,0 0-8 16,0 6-2-16,3-1-4 16,-3 3 0-16,0 10 2 15,0 14 1-15,0-3 3 0,0 6-3 0,3 7 0 16,0 0 1-16,0 6 0 31,3 5-3-31,0 13 2 0,-4-8 1 0,4-5 2 16,-3-8-1-16,0 5 2 15,-3-7 11-15,0-12 8 16,0-4-2 0,-3-9-2-16,0-4 1 15,0-9 2-15,3-10-5 16,0-3 1-16,0-6-1 16,0-4 2-16,-3-11-4 15,1-8 0-15,-1-3-6 16,0 0-3-16,0 1 0 0,-3 4 1 15,0-4-3-15,0 2 0 0,0 2-1 16,-3 1-2-16,3-1-2 16,0-2 1-16,0-2 1 15,3 4 2-15,0 3-3 16,3 3 0-16,3 6 1 16,3-1 0-16,3 5-3 31,3 1 2-31,3 4-4 0,3 4 1 15,2 2 2-15,4 5 1 16,0 6-6-16,0 5 0 16,-3 8 3-16,-1 8 4 15,-5 2-4-15,-3-2 1 0,-3 2-6 16,-6-2-1-16,-6 0 5 16,-3-3 2-16,-6-2 0 15,-6 2 2-15,-2 0 1 16,-1-5 2-16,-3-3-1 15,-3-2-1-15,0-1 1 16,4 1-1-16,5-6-9 16,3 0-4-16,3 1-31 0,6-4-11 15,9-4-51 1</inkml:trace>
  <inkml:trace contextRef="#ctx0" brushRef="#br0" timeOffset="5462.5586">8676 3942 228 0,'3'-2'88'0,"-3"2"-48"0,3 0-49 15,-3 0 14-15,0 0-1 16,8 2 2-16,4-2 2 16,3 0 0-16,3 3-4 0,3-3 2 0,3 0 0 15,3 0-2-15,8 0-3 16,1 0 0-16,-3-3-1 15,-1 1-5-15,-5 2-1 16,-6-6-11-16,-3 6-3 16,-6-2-15-16,-9 2-5 0,-6-3-29 15,-6 0-29 1,-15-5 35-16</inkml:trace>
  <inkml:trace contextRef="#ctx0" brushRef="#br0" timeOffset="5713.3921">8759 3736 256 0,'-6'0'96'0,"3"0"-52"0,3 3-45 0,0-3 18 0,0 0-12 16,3 5-1-16,-3 3-7 16,3 10 0-16,-3 9 1 15,3 2 1-15,0 3 1 0,0-1 0 16,-3 6 0-16,3 0 0 15,0-5 0-15,3 0-7 0,-3 0 0 16,0-8-13-16,0-3-2 16,3-5-26-16,0-6-9 15,0-5-27 1</inkml:trace>
  <inkml:trace contextRef="#ctx0" brushRef="#br0" timeOffset="6280.4954">9292 4075 252 0,'6'0'93'0,"-6"2"-50"0,0-2-48 0,0 0 17 15,0 0 0-15,0 0 4 16,0 0-6-16,0-2-1 0,3-4-5 15,0 1-1-15,0-6 3 0,0-2 3 16,0-3 2-16,2-5 3 16,1-3 2-16,0-15-7 15,0-4-3-15,3-2-3 0,6 3-3 16,3-3 3-16,-6 3 0 16,0 7-1-16,-3 4-2 31,0 9 1-31,-3 4-1 0,0 5-3 0,-3 5 0 15,0 8-3-15,3 8 1 32,-1 2 3-32,4 9 1 0,3 5-2 15,6 2 2-15,0 8 1 16,3 9 2-16,3-4-1 16,-1-2-1-16,-2-5 1 15,-3-3 1-15,-3 3-3 16,-6-5-2-16,-3-6 2 0,-15 0-2 15,-3-3-3-15,-6-4-1 16,-6-6 1-16,-5-6-1 16,-13-2 2-16,0 0 3 15,1 0 1-15,2 0 1 16,0 0 2-16,7 0-3 16,2 8 0-16,9-8-8 31,9 5-4-31,9 3-35 0,12-2-14 15,9-9-47 1</inkml:trace>
  <inkml:trace contextRef="#ctx0" brushRef="#br0" timeOffset="6663.737">9967 3702 304 0,'6'-6'115'0,"-3"6"-62"0,-3 3-64 0,0 2 18 0,0 3-9 16,-3-3-2-16,0 9 0 15,0 9 3-15,-3 12 0 16,0 2-2-16,4 0 2 0,-1 8 1 15,3 0 2-15,0 8-3 16,0 10 0-16,0 6 1 16,-3-5 2-16,0-4 1 0,0-4 3 15,0-8 1-15,-3-6 3 16,0-8-3-16,0-7-2 16,0-6 0-16,3-2-1 15,0-12-13-15,0-4-4 16,0-11-36-16,3-13-15 15,0-3-38-15,0-2-31 16,0-25 56-16</inkml:trace>
  <inkml:trace contextRef="#ctx0" brushRef="#br0" timeOffset="6995.195">9708 3784 272 0,'-3'-43'104'0,"9"30"-56"0,3-3-52 16,-3 11 21-16,3-3-11 16,3 3-1-16,6-1-5 15,6 1 0-15,3 2 0 16,-1 3-3-16,4 3 2 0,0 2-1 16,0 6 0-16,-4 2 2 0,1 6 0 15,-3 15-3-15,0 0 0 16,-3 1-1-16,-6-3 3 15,-12 5-5-15,-9 0 2 16,-9-6 2-16,-6-1 3 16,-9-7 0-16,-3 1-1 15,-5-8 1 1,2-5 1-16,6-3-6 16,9-8 1-16,6-6-52 15,10-7-23-15,13-11-20 16</inkml:trace>
  <inkml:trace contextRef="#ctx0" brushRef="#br0" timeOffset="7495.2865">10351 3442 304 0,'3'-8'115'0,"3"-8"-62"0,3 24-62 15,-3-5 18-15,3 0-12 16,0 2 0-16,3 3-1 16,3 5 3-16,3 3 0 15,3 3-2-15,5 7 2 0,1 3 1 16,3 5 0-16,0 9 2 16,-4 10 1-16,7 8 1 0,0-3 2 0,-6 8-3 15,-6-3-2-15,-16 4 0 16,-5 9 1-16,-5-7-3 15,-10-5 0-15,-3-11 1 16,0-3 2-16,3-8 1 16,0-10 1-16,3-8-13 15,3-6-35 1,3-5-3 0,6-10-37-1,6-6-48-15,3-7 35 16</inkml:trace>
  <inkml:trace contextRef="#ctx0" brushRef="#br0" timeOffset="8048.9817">10950 3204 304 0,'6'-3'112'0,"0"6"-60"0,11-3-58 0,-2 5 19 16,0 1-10-16,6 4-2 16,3 6 0-16,9 8-1 0,5 18 0 15,4 6 0-15,3 5 0 0,-1 8 4 16,-2 10 2-16,-3 24-2 15,-10 9-3-15,-8-1 0 16,-9 18-1-16,-6-9-3 16,-3 1 2-16,-6-4 3 0,-6 7 1 31,-6-10 3-31,-3-13 3 0,-5-11-2 16,-7-11 1-16,-9-10-5 15,0-8-2-15,-2-11-5 16,-7-10-2-16,1-8-30 15,2-11-12-15,9-8-46 16,6-13-59 0,13-18 44-16</inkml:trace>
  <inkml:trace contextRef="#ctx0" brushRef="#br0" timeOffset="28235.5895">11980 3757 136 0,'0'0'52'0,"3"3"-28"0,-1-1-24 15,-2-2 13 1,0 0-7-16,3 3-1 15,3 0-2-15,0-1 0 16,0 1-2-16,3 0 4 0,0-1 1 16,9-2 0-16,3 0 1 15,3 0-4-15,0 0 0 16,2 0-3-16,4 0-3 16,0 0-16-16,-3 0-7 0,8 0-42 15</inkml:trace>
  <inkml:trace contextRef="#ctx0" brushRef="#br0" timeOffset="28466.8836">12009 3998 144 0,'3'3'55'0,"6"-6"-30"0,3 0-23 32,-6 1 14-32,3 2-8 0,6-3-2 15,-3 0-17-15,3 1-7 16,0 2-49-16,-4 0-21 16</inkml:trace>
  <inkml:trace contextRef="#ctx0" brushRef="#br0" timeOffset="28794.4162">11968 3876 124 0,'-6'0'49'0,"3"-18"-26"0,3 7-12 16,0 8 15-16,0 1-8 16,0-1 0-16</inkml:trace>
  <inkml:trace contextRef="#ctx0" brushRef="#br0" timeOffset="29094.9223">11959 3826 287 0,'0'-11'14'0,"3"1"0"16,0-1-6-16,3-2 0 15,3 0-1-15,-1 2 1 16,4 1-2-16,3-1-1 15,0 3-3-15,9 3-2 16,0 2 1-16,0 0-1 16,-1 3-3-16,1 6 2 0,0-1-1 15,0 3 0-15,0 0 2 16,-1 0 2-16,1 0-1 16,-3 0 2-16,3 0-2 15,0-3-1-15,-3 5 3 16,-4-2 0-16,-2-8 1 15,0-2 0 1,-3-1 0-16,0-2 2 0,0-3-5 16,-3-3-1-16,0-2-18 15,0 0-5-15,-3-3-27 16,0 0-8-16,0 3-22 16</inkml:trace>
  <inkml:trace contextRef="#ctx0" brushRef="#br0" timeOffset="29643.276">11902 4106 152 0,'-6'-2'57'0,"-3"4"-30"0,15-7-18 0,-3 5 16 0,0-3-3 15,0 1 1-15,6-4-10 16,0-1-5-16,0-7-5 16,-3 1 2-16,3 0 1 0,0 2-2 0,0 1-1 15,3 2-3-15,2 2-1 16,1 1 5-16,9 5 2 16,3-2-5-16,3 4-2 15,-1 6 0-15,4 5 0 16,0-2 1-16,0 2 2 15,5-5-1 1,-2 0-1-16,-3 0 1 16,-3-3-1-16,-4-2 2 15,1-3 1-15,-3 0 1 16,0-5 2-16,0-9 3 16,2 1 2-16,1-5-3 15,-9-1 0-15,-3-5-27 16,-6-5-10-16,-6 3-80 15</inkml:trace>
  <inkml:trace contextRef="#ctx0" brushRef="#br0" timeOffset="31831.6391">13789 3646 184 0,'0'-5'71'0,"0"5"-38"0,0 0-39 0,3 0 14 16,-3 0-3-16,3 0 2 0,-3 0-1 16,3 0-1-16,0 0-3 15,-3 0 1-15,0 0 0 0,0 0 3 16,0 0 3-16,0 8-2 15,3 2-2-15,-3 6-2 16,0 5 0-16,0 8-2 0,0 14-1 31,0-1 1-31,0-2 1 0,0 2 1 16,0-2 3-16,0-9 1 16,0 1 1-16,-3-5-2 15,3-1-1-15,0-7-1 16,0-3 2-16,0-3-3 0,0-3-2 15,3-2-3 1,-3-2 1-16,0-6-17 0,0 0-8 16,0-3-28-16,-3-2-11 15,3-6-19 1</inkml:trace>
  <inkml:trace contextRef="#ctx0" brushRef="#br0" timeOffset="32215.9222">13402 3596 280 0,'0'-3'104'0,"3"0"-56"0,-3 3-56 16,6-5 20-1,6 2-10-15,6 1-1 16,0-1 0-16,6 1-1 0,2-1 0 0,7 0 2 16,3 1-3-16,6 7 0 15,-1 0-1-15,1 0 0 16,-3 6 2-16,2 0 0 15,-2-1-5-15,-6 1-1 16,-3-1-19-16,-7 1-7 16,-5 0-12-1,-3-1-5-15,-3 1-26 16,-3 2-26 0,-6 3 43-16</inkml:trace>
  <inkml:trace contextRef="#ctx0" brushRef="#br0" timeOffset="32484.9013">13453 4247 160 0,'-24'21'60'0,"24"-21"-32"0,0 2-33 16,3 6 47-1,6-8-18-15,6 11-7 16,0-11-3-1,3 0-9-15,2 0-1 0,7 0 2 16,3 0-3-16,6-3 0 16,8-7-1-16,1 2 1 15,0 0-9-15,5 0-3 16,-5 0-2-16,-3 3-1 16,-4-1-13-16,1 1-6 15,-6 0-53-15</inkml:trace>
  <inkml:trace contextRef="#ctx0" brushRef="#br0" timeOffset="32956.9123">14605 3201 236 0,'-3'-5'90'0,"3"8"-48"0,0-3-51 0,0 0 12 15,-3 5-7-15,0 0 3 16,-3 9-2-16,-3-1 1 15,-3 5 2-15,-3 14 0 0,0 10 0 16,1 3-3-16,-4 11 2 0,0 5 1 16,-3 8 0-16,-6 21 0 15,3 5 2-15,4-3 1 16,2 6 1-16,9 3 4 16,3-6 3-16,6-10-2 0,12-6 2 15,3-10-4 1,2-8-2-1,1-8 2-15,3-6 0 0,0-2-3 16,0-18-3-16,0-9-14 16,-1-7-6-16,4-11-37 15,3-8-13-15,-3-5-25 16</inkml:trace>
  <inkml:trace contextRef="#ctx0" brushRef="#br0" timeOffset="33156.517">14789 3649 280 0,'-6'-3'104'0,"9"3"-56"0,0 0-54 0,-3 0 19 16,0 0-10-16,6 3 0 16</inkml:trace>
  <inkml:trace contextRef="#ctx0" brushRef="#br0" timeOffset="33607.9483">14807 3659 442 0,'9'13'-5'0,"3"9"-1"0,-3 9 4 16,0 12 1-16,0-1-2 16,-3-2 2-16,3 2 1 15,-3-2 2-15,0-6-3 16,0-7 0-16,0-6 3 0,0-5 3 15,2-3 9-15,1-3 5 16,0-10-5-16,3-10-3 0,0-3-6 31,0-1-4-31,0-1 2 16,0-1 2-16,-3 2-2 16,0 4-2-16,0-1-5 15,0 9 0-15,0 4-3 16,-1 4 2-16,1 4 1 15,0 6-1-15,6 3 1 0,-3-4 3 16,3 1 0-16,0 0 3 16,0-5-1-16,3-3 2 15,-4-6 0-15,4-2 1 16,0-5 2-16,3-8 1 16,-3-8 8-16,3-1 2 15,-3-1-2-15,-6-22-1 0,-4 0-4 16,-8-3 1-16,0 6-6 15,-6 5-3-15,1 2-4 16,-1 6-1-16,3 8-7 16,0 5-2-16,0 3-26 15,0 2-11-15,0 11-51 32,3 3-6-32,9 5-24 15,0-3 49-15</inkml:trace>
  <inkml:trace contextRef="#ctx0" brushRef="#br0" timeOffset="34007.8059">15775 3286 228 0,'20'-13'85'0,"-17"8"-46"0,0-1-39 0,0 6 18 16,0-2-8-16,-3 2 0 15,0 0-6-15,0 0-1 16,0 5-1 0,-3 3-4-16,-6 5 1 0,-8 16-1 15,-1 6-2-15,0 2 0 16,-3 8 3-16,0 8 2 16,3 7 2-16,1 20-4 15,-1-1 1-15,6 3 0 0,6-5 0 16,3-3 2-16,3 0 3 15,6 0-2-15,6-5 0 0,6-13 3 16,2-6 3-16,-2-8 0 16,6-10 2-16,-3-6-4 15,0-2-2-15,-3-11-5 16,-1-2-2-16,1-6-26 16,0-5-9-16,0-2-27 15,0-4-13-15,-3-2-9 16</inkml:trace>
  <inkml:trace contextRef="#ctx0" brushRef="#br0" timeOffset="34358.3432">16004 3662 264 0,'-3'-8'101'0,"3"8"-54"0,0 0-53 0,0 0 19 16,0 0-10-16,3 3-2 15,6 2-3-15,0 3-1 0,0 5 2 16,0 6 0-16,2 7 1 0,4 6 0 16,0 2 0-16,3-2 0 15,0 0 0-15,3-3 2 16,3-5 1-16,-4 2 1 15,-5-2 0-15,-3-6-5 16,-3-2-10 0,-9 0-5-1,-9-8-21-15,-3-3-9 16,0-2-24 0,1-8-39-16,-1-1 29 15</inkml:trace>
  <inkml:trace contextRef="#ctx0" brushRef="#br0" timeOffset="34624.0665">16141 3720 240 0,'0'-8'90'0,"3"3"-48"0,3 0-38 0,-6 5 19 16,0 0-13-16,0 0-1 15,0 0-10-15,0 0-1 0,0 2 0 16,-3 6-4-16,-6 0 2 0,-3 13 2 15,-3 8 3-15,0 3 0 16,-6 0 2-16,-3 0-4 16,1-1-2-16,2 1 4 15,0 0 3-15,6-6-17 32,3-5-8-32,6-2-40 0,9-6-16 15,15-18-9 1</inkml:trace>
  <inkml:trace contextRef="#ctx0" brushRef="#br0" timeOffset="34924.3769">16665 4040 288 0,'0'0'107'0,"3"3"-58"0,-3 13-55 0,0-11 17 0,-6 0-14 15,-3 3-2-15,0 5-1 16,0 3 4-16,0 3 1 16,0 5-8-16,-3 13-2 0,0 0-1 15,0 0 0-15,0-3-4 16,0-2-1-16,1-6-19 15,2-4-7-15,3-7-26 16,6-4-28-16,6-8 33 16</inkml:trace>
  <inkml:trace contextRef="#ctx0" brushRef="#br0" timeOffset="35525.3834">16986 3829 244 0,'3'-43'90'0,"0"41"-48"0,0 2-38 16,-3 0 21-16,0 0-18 0,0 0-4 16,6 2-7-16,-3 9 0 15,3 7 2-15,-3 6-1 16,0 3 1 0,-3 2 0-16,0 8 0 0,-3 2 0 15,3 6 0-15,-3 11 0 16,3 2 0-16,-3-2 2 15,3-3 2-15,0-6-1 16,3 4 2-16,-3-9-2 16,0-8 2-16,-3-7 4 15,3-6 6-15,-3-5 6 0,3-8 3 16,-3-14 0-16,0-4 1 16,-3-9-7-16,3-7-1 15,-3-19-5-15,3-5-1 16,0-1 1-16,0-4 1 15,-3 2-5-15,3 5-4 16,0 3-4 0,3 3 1-16,-3 8 1 15,3-4 0-15,0-1 0 16,3 4 0-16,0 6 4 16,6 5 2-16,0 3-7 15,6 5-4-15,9 6 0 16,6 5 3-16,-4 5-1 0,4 13-1 15,-3 11-4-15,-3 2-2 0,-6 3-2 16,-6 6 2-16,-9-1-1 16,-6-2 0-16,-12-3 3 15,-12-5 5-15,0-1 2 16,-3-7 1-16,1-5 2 16,-1-6 1-16,0-2-8 15,9-6-2-15,6-10-58 0,18-6-24 31,9-10-28-15</inkml:trace>
  <inkml:trace contextRef="#ctx0" brushRef="#br0" timeOffset="36225.9292">17489 3511 252 0,'0'0'93'0,"6"5"-50"0,0-5-50 0,0 3 16 0,3 2-8 16,6 1 2-16,6 1-4 16,0 7 0-16,2 4 1 15,1 6-3-15,0 5 2 0,0 6 1 16,-3 20 0-16,-4 1 0 16,-2 5 2-16,-3 2-1 0,-3 3-1 15,-3 6 1-15,-6 2 1 16,-6-11-1-16,-3-7 2 15,-6-11 9-15,-3-8 4 16,-2-8-3-16,-10-5-3 16,3-8-8-16,3-6-3 15,6-5-25-15,7-5-7 0,5-5-35 16,12-5-11-16,11-12-10 16</inkml:trace>
  <inkml:trace contextRef="#ctx0" brushRef="#br0" timeOffset="36640.5899">17873 3204 292 0,'-3'-8'110'0,"0"8"-60"0,6 0-56 0,-3 0 17 16,6 0-14-16,3 8 0 15,3 3-1-15,3 10 2 16,9 8 1-16,8 19-2 0,7 5 2 16,6 10-4-16,-1 14 1 15,-2 23-3 1,-3 1 2-16,-7 7 3 15,-8 14 1-15,-12-3-2 16,-12-3 2-16,-6-4 3 16,-9 4 3-16,-5-15 4 15,-7-11 2-15,-6-14-5 16,-6-7-4-16,4-13 1 16,-1-14 0-16,3-10-19 0,6-11-7 15,7-11-52-15,8-12-24 0,9-11 8 16</inkml:trace>
  <inkml:trace contextRef="#ctx0" brushRef="#br0" timeOffset="40125.89">18671 3985 200 0,'-3'-6'74'0,"3"6"-40"0,-3-2-33 16,3 2 14-16,0 0-4 15,0-3 1-15,0 3-2 16,3-3-1-16,0 1-5 16,0-1-3-16,0 0 2 0,9 1-2 15,6 2 2-15,5-3 0 16,4 3 5-16,3 0 5 0,15 0 2 16,-7 0 0-16,4 0 1 15,0 0 0-15,-4 0-4 16,-2 0-2-16,-3-2-6 15,0-1-1-15,-7 3-1 16,-2-3 1 0,-6 1-4-16,-3-1 0 15,-3 3-17-15,-3 0-8 16,0 0-6-16,-3 0-3 16,-6 0-3-16,0 0 1 15,0 0-7-15,-6 0-1 16,-6 3-27-1</inkml:trace>
  <inkml:trace contextRef="#ctx0" brushRef="#br0" timeOffset="40556.8747">18838 3688 228 0,'-3'-5'85'0,"3"2"-46"0,0 3-37 15,0 0 17-15,0 0-8 32,0 0-1-32,0 0-6 0,0 0-1 15,0 0-1-15,0 0 1 0,3 6 0 16,0 2 1-16,-1 2 2 15,1 3-1-15,3 11 2 0,-3 13 0 16,3 6 1-16,0-1 0 16,-3 8 0-16,3 6-2 15,-3-1-1-15,0 14-1 16,0-8 0-16,0-8-2 16,-3-5 1-16,0-9 0 15,3-7 1-15,0-8-2 16,0-6 1-16,0-4-15 15,6-9-7-15,0-10-76 32,0-6-72-32,-15-18 49 15</inkml:trace>
  <inkml:trace contextRef="#ctx0" brushRef="#br0" timeOffset="62988.0484">20037 3556 92 0,'-3'-5'35'0,"3"2"-18"0,0 0-13 0,0 3 10 0,0 0-2 16,0 0 3-16,0-2-8 15,0-1-4-15,0 0 0 16,0 1 0-16,0-1 3 16,0 1 1-16,0-1 5 15,0 3 3-15,0 0-8 0,0 0 5 0,0 0 3 0,0 0-1 32,0 0 2-32,0 0 0 15,0 0-1-15,0 0-5 16,0 0-2-16,0 0-6 15,6 3-2-15,0 2 0 16,0 0 2-16,3 6-1 16,0 5 2-16,-3-1-2 0,6 4-1 15,0-6 5-15,0 6 1 16,-1-1 2-16,4 3 0 16,-3 1-2-16,3 4-1 15,-3-2-1-15,0 8 0 0,0 2-2 16,-3-8-2-16,-3 1 3 15,0-1 2-15,0 1-2 16,0-1 0-16,0 1-3 0,-1-3-1 16,1-3 1-16,6-3 2 15,-3 1 1-15,3-3 1 16,0-3 0-16,-3-3 2 31,0-2 1-31,-3-2 1 16,0-1 0-16,0-2 0 0,0-1 0 15,0-2 2-15,0 0-3 16,0 0-2-16,0-2-2 16,-1-1 0-16,7-2-2 15,-3-1-1-15,0 1 1 16,0-3 1-16,0-5-1 16,0 0 2-16,0-3 0 0,3 0 3 15,0-3-3-15,0 1 0 16,0-3 1-16,2-14 0 15,-2 4-2-15,3-1-2 16,-3 0 1-16,3 3 1 16,-3-3-3-16,3 6-2 15,-3 2 2-15,0-2 2 0,0-1 0 32,-1 6-1-32,1 2-2 15,-3 1 1-15,0 5-1 16,0-6 0-1,-3 6 2-15,0 2 0 0,0 3 2 16,-3 0 1-16,0 0 1 16,-3 3-7-16,0 0 0 0,-3 2-1 15,0 1 2-15,-3-1 1 16,-3 3 1-16,0 0 0 16,-3 0 0-16,-3 0 0 15,-2 0 0-15,-4 3 0 16,-3-3 0-16,-3 2-3 15,-3-2 2-15,-2 3 3 0,-4 0 1 16,-6-1-4-16,1 1 1 16,-1-1 0-16,3 1 0 15,-5 0-3-15,5-1 2 16,3 1 1-16,6-3 2 16,4 0-1-16,5 0 2 15,3 3-2 1,3-3-1-16,3 0 1 15,3 0-1-15,3 0 0 16,3 2 2-16,3 1-3 16,0-3-2-16,0 0-23 15,3 8-16 1,3-3-10-16,0 3-21 0,6-3-8 16,9 3-12-16</inkml:trace>
  <inkml:trace contextRef="#ctx0" brushRef="#br0" timeOffset="63702.9856">20918 3675 152 0,'-9'-8'57'0,"9"5"-30"0,0-2-21 0,0 5 17 0,0-2-10 15,3-1 0-15,3-2-9 16,0-3-3-16,3 0-1 16,0-5 2-16,-3 2 1 0,0 8 3 15,3 1 3 1,-6 2 5-16,-3 0-6 16,0 10 0-1,0-4-2-15,0 1-4 16,0 7 2-16,0 2-5 15,0 5 0-15,0 3 1 16,-3 18 0-16,0-2 0 16,3-1 2-16,-3-2-1 15,0 3-1-15,0-3 1 16,0-3-1-16,0-2 0 0,0-5 0 0,0-1 6 16,0-7 6-16,0-4 0 15,0-1 1-15,0-4-7 16,0-2-2-16,0-2-11 15,3-6-5-15,0-3-32 16,0 0-13-16,0-2-24 31,0 0-23-31</inkml:trace>
  <inkml:trace contextRef="#ctx0" brushRef="#br0" timeOffset="64234.7649">20838 3643 104 0,'-9'-5'38'15,"6"5"-20"-15,0 0-21 0,3 0 6 0,0 0 3 16,0 0 4-16,0 0-3 16,0 0-2-16,0 0 0 15,0 0-1-15,0 0-2 0,0 0-2 16,0 0 5-16,-3 0 1 15,0 0 11-15,0 3 6 16,3-3 1-16,0 0 3 16,0 0-15-16,0 0 9 0,0 0 5 15,3 2 1-15,3 1 4 16,3 0-13-16,6-1-3 0,3-2-7 31,2 3 0-31,7-3-5 16,3 3-2-16,0-1 0 15,-3 1-1-15,-1-1 0 16,-5-2 0-16,-3 3 0 16,-3-3 0-16,-3 3-5 0,-3-3 1 15,0 0-16-15,-3 2-6 16,-6-2-16-16,0 6-6 0,0-1-29 16,-3 6-38-1,-3 2 37-15</inkml:trace>
  <inkml:trace contextRef="#ctx0" brushRef="#br0" timeOffset="64772.3489">20734 4186 188 0,'-18'0'71'0,"15"2"-38"0,0 1-41 15,3-3 12-15,0 3-4 16,0-1 0-16,0 1 0 16,-3 2 2-16,3-2-1 15,-3 0-7-15,3-1-1 0,-3 1 5 0,3-3 3 16,-3 2 1-16,3-2 1 0,0 0 9 15,0 0 4-15,-3 0 6 16,3 0 3-16,-3 0-7 16,3 3-3-16,0-3-8 15,0 0-3-15,0 0 4 16,0 0 3-16,15 3 5 31,6-1-7-31,5-2 0 16,7 0-1-16,3 0 0 15,6 0 0-15,-1 0 0 16,1 0-2-16,-3 0 1 16,-4 0 5-16,-2-2 2 15,0-1-5-15,-6 0-1 0,-1 1-2 16,-8-1 1-16,-6 1-2 16,-3-1 2-16,-3 0-9 15,-6 1-3-15,-3 2-28 0,-6 0-11 16,-3 5-62-1</inkml:trace>
  <inkml:trace contextRef="#ctx0" brushRef="#br0" timeOffset="68629.7661">21713 3458 140 0,'-3'-8'55'0,"3"6"-30"0,0-1-27 0,0 3 11 32,0 0-6-32,0 0 0 15,0 0 1-15,0 0 2 16,0 0-3-16,0 0 5 0,3 0 2 0,0 0 6 16,3 0 4-16,0 0 1 15,0 0-1-15,3 0-4 16,0 3-2-16,3-1-6 15,2 3 0-15,1 1-1 0,3 2 1 16,0 0-7-16,6 0 0 16,0 2 3-16,-4 3 2 15,4 6-7-15,3 2-4 16,-6 0 3-16,3 6 0 16,-3-1 2-16,2 3 2 15,1 0-3 1,-9 16 0-16,-3-2 3 15,-3-1 1-15,-9-8-1 16,-3 1 1-16,0 2-2 16,-3-3-1-16,-3-5 5 15,-3-2 1-15,0-3 0 16,-3-3 1-16,-3-3-2 16,-11-2 2-16,-1-3-6 0,-6-5-3 15,3-2 1-15,1-4 2 16,5-2 2-16,3 0 1 15,6-5 11-15,3 0 5 0,1-9-2 16,2-7 0-16,3 0-8 16,3 0-2-16,3 0-4 15,3 5-3-15,6-3-3 0,6 4-1 16,5-7-1-16,7 4 3 16,6-6-2-16,-3 6 1 15,6 2 0-15,-7 10 0 16,-2 1 0-16,-3 2 0 15,-6 11-5 17,-3 0 2-32,-6 0 0 0,0 0-2 15,-3 3 0-15,0-1-10 16,-3 1-1-16,0-3-15 16,3 0-5-16,-3 0-14 15,0-3-8-15,0-5-31 16</inkml:trace>
  <inkml:trace contextRef="#ctx0" brushRef="#br0" timeOffset="69463.7726">22403 3540 232 0,'-3'-5'88'0,"6"10"-48"0,-3-5-47 15,0 0 16-15,6 0-6 16,0 0 1-16,0 0-2 15,-3 0-2-15,6 0 1 16,0 3-4-16,-3-1 2 0,0 4-1 16,-3 4 0-16,0 9 0 15,-3 7-2-15,-3 6 3 0,0 10 0 16,0 6 1-16,0 0 0 16,0-3 0-16,0 2 2 0,0-7-1 15,0-6 2-15,3-5 4 31,0-5 4-31,0-5 0 16,0-3 3-16,3-6 4 16,0 1 3-16,0-11 0 0,3-8-1 15,0 0-4-15,0-3-2 16,3 1 0-16,0-3 4 16,0-3-4-16,0 2 0 15,-3 1-11-15,0 3-1 16,0 2-4-16,0 2-2 15,-3 4-6-15,8 2-2 0,-2 5 0 16,0 3 0-16,3 0 4 16,-3 2 3-16,6-2 3 15,0 8 1-15,0 0 1 16,0-3 0-16,0 1 2 16,-1-4 1-16,-2 1 1 0,0-6 0 31,-3 0-2-31,0-15 12 15,0-3 5-15,-3-1-5 16,0-7-1-16,3-3-3 16,0-18 1-16,0-3 0 0,0 0 1 15,0 3-2-15,-3 2-1 32,5 6 1-32,-5-3 4 0,-3 7-8 0,3 4-1 15,-6 5-3-15,3 5-2 16,0-5-8-16,0 10-5 15,0 3-15-15,0 0-8 16,0 3-9 0,3 2-40-1,6 3 11-15,-6 3-12 16,-3 2-1-16,9 9 4 16</inkml:trace>
  <inkml:trace contextRef="#ctx0" brushRef="#br0" timeOffset="70121.0089">21615 4384 252 0,'-15'-5'93'0,"12"8"-50"0,-6-6-50 0,6 6 16 0,0-3-6 15,0 0 3-15,3 0 1 16,0 0 1-16,0 0-4 15,6 0-1-15,9 2 1 0,9 1 6 16,5-1 6-16,10 1 3 16,12 0 3-16,8 2-1 15,4 0 2 1,11 1-2-16,6-1 2 16,1 0-9-16,-1 0-1 0,1-2-7 15,2 0-2-15,-6-3-4 16,-5 0-1-16,-10 0 3 15,-5 2 1-15,-13-2-6 16,-8 0 0-16,-3 0-8 16,-3 0-1-16,-12 0-2 0,-7-2-8 15,-2 2 3 1,-3 0-16-16,-6-3-5 16,-3 0-34-16,-6 3-13 15,-8 3-18 1</inkml:trace>
  <inkml:trace contextRef="#ctx0" brushRef="#br0" timeOffset="70801.0627">21707 4834 220 0,'-3'-8'85'0,"3"8"-46"0,3-3-39 0,-3 3 16 16,0 0-7-16,6 0 2 15,0 0-4-15,0 0 1 0,0 3-5 16,3 0 3-16,3 2 3 0,0 3-3 16,2 2 2-16,4 6-5 15,0 8-2-15,3 5-3 16,3 11 1-16,-3 16 1 15,-7-1 2-15,-8 1-6 0,-3-1 1 16,-9 1 1-16,-2-9 3 16,-4-4 0-16,-3-9 2 0,-3-5 2 15,-3-5 4-15,-6-3 5 16,3-8 3-16,-5-7 4 16,2-6 2-16,3-6-4 15,3-12-1-15,3-6-8 16,9-2-2-16,3-3-9 31,12-1-1-31,6-1 0 0,3-1 1 16,3 5 1-16,0 6 0 15,0 5 2-15,0 14 3 16,0 10-9-16,-1 0-2 16,-2 2-10-16,0 1-3 15,-3-3-3-15,-3 0-2 16,-3 0-2-16,0 0 1 0,-3-6-6 15,-3 1-1-15,0-3-46 16,0 0-52 0,3-5 39-16</inkml:trace>
  <inkml:trace contextRef="#ctx0" brushRef="#br0" timeOffset="71332.824">22267 5009 304 0,'-6'-6'112'0,"6"4"-60"0,-3 2-58 0,3 0 17 16,0 0-12-16,0 0 1 16,0 0-2-16,0 0 0 15,3 2 2-15,3 4 0 0,-3 2 0 16,-1 2 2-16,4 3 1 15,0 6 1-15,0 15 2 16,-3 3 3-16,0 3 5 0,0 10-8 16,0 1-1-16,0 4-3 0,-3 9 1 15,0 4-2-15,-3-1 2 16,0-1-4-16,-6-5-2 16,0-6 4-16,0-5 1 15,1-5 2-15,2-8 0 16,0-5-5-1,3-5 1-15,0-9-18 16,0-5-8-16,3-5-6 16,0-8-3-16,-3-8-30 15,0-5-12-15,0-16-20 16</inkml:trace>
  <inkml:trace contextRef="#ctx0" brushRef="#br0" timeOffset="71803.5431">22368 5056 272 0,'0'-5'101'0,"3"5"-54"0,-3-3-55 16,9 3 16 0,-3 0-11-16,0 0 0 15,0 0-1-15,-1 0 3 0,4 0-2 0,0 3-1 16,0 0 7-16,3-1 3 16,3 3 1-16,0 1 1 15,6 2-4-15,0 2-3 16,2 1 0-16,1 7-1 15,-3 9 0-15,-3-3 2 16,-6 2-3 0,-6 1 0-16,-12-4 3 15,-12 7 3-15,-6 1 0 16,-9-4 2-16,-11-1 0 16,-4-5 1-16,1-2 2 15,5-6 1-15,9-2-3 16,9-1-3-16,12-4-51 15,21-6-23-15,18-24-57 0</inkml:trace>
  <inkml:trace contextRef="#ctx0" brushRef="#br0" timeOffset="74089.1106">23133 4437 148 0,'-3'0'57'0,"0"-3"-30"0,3 6-21 15,0-3 15-15,0 0-2 16,0 0 1-16,0 0-3 15,0 0 2-15,0-3-10 16,0 1 6-16,0-1 2 0,0-2 2 0,3 0 1 16,0-6 0-16,3-2 2 15,3-11-3-15,-3-8 0 16,8-2-6-16,-2-3-3 16,0 2-5-1,0-4-2-15,3-4-1 16,0 4 1-16,0 2-4 15,0 0 0-15,-3 5 1 16,2 8 0-16,-5 3 0 16,-3 2 0-16,3 6 2 15,-3 2 1-15,0 4-4 16,-6-1-1-16,6 2 1 0,-3 4 0 16,-3 2-2-16,6 5 0 15,0 3-1-15,0 5 3 0,-3 3 0 16,6 5 1-16,-3 6 0 15,0-1 0-15,3 6 0 16,0 2 0-16,0 1 0 16,0 10 2-16,-1-6-3 0,7-2 0 15,-3-5 1-15,-3-3 2 16,-3-5-3-16,0-3 0 16,-9-2 3-16,0-6 1 15,-3 0-4-15,-3-2 1 16,-3-3-2-16,3 0-2 31,-5-3-2-31,-1-2-1 0,0-1 6 16,-6-2 2-16,0 0 1 15,-3 0 1-15,0-2-2 16,-2 2-1-16,-1 0-2 0,0 0-1 16,3-3 2-16,3 3 0 15,7-3-2-15,2 1 2 16,3 2 1-16,6 0 0 15,3 0 0-15,3 0 0 16,3 2-5-16,0-2-1 16,0 0-22-16,-3 0-6 15,5 0-18-15,-5 0-6 0,-3 0-43 16</inkml:trace>
  <inkml:trace contextRef="#ctx0" brushRef="#br0" timeOffset="74535.2631">23823 3932 256 0,'-3'2'96'0,"3"-2"-52"0,-3 3-51 0,3-3 16 0,0 0-10 16,0 0-2-16,0 0-1 16,0 5 3-16,0 1 0 15,3-1 1-15,-3 5 0 0,3 1-3 0,-3 13 2 16,0 5 3-16,0 13 3 15,0 11-2-15,-3 8-2 0,0 5 11 32,-3 3 4-32,-3 2-6 15,6 1-3-15,-5 2-4 16,8-11-3-16,-3-7 1 0,-3-8-1 16,6-9 0-16,-3-7 0 15,3-8 2-15,0-6 1 16,0-4-17-16,0-4-5 0,-6-10-26 15,0-5-12-15,0-8-44 16</inkml:trace>
  <inkml:trace contextRef="#ctx0" brushRef="#br0" timeOffset="74935.8194">23779 3918 320 0,'0'-7'121'0,"3"4"-66"0,6 3-64 0,-1 3 11 0,4 4-5 15,3-4-8-15,0 2-2 16,15 1 7-16,0 2-6 0,2 2-2 15,4 3 1-15,-3 6 2 16,-3 5 7-16,-7 0 4 16,-5 5-1-16,-9 2 0 15,-12 1 3-15,-12 13 3 0,-8-5 0 16,-13-8 2-16,-9-3 2 16,-11-5 5-16,5-9-2 31,-3-4 1-31,4-3-5 0,8-5-3 0,9-11-46 15,19-3-23-15,23-18-55 32</inkml:trace>
  <inkml:trace contextRef="#ctx0" brushRef="#br0" timeOffset="86601.8905">4624 6305 224 0,'-3'-5'85'0,"6"5"-46"0,-3-3-46 16,6 0 11-16,3 1-5 0,0 2 1 15,-3 0 2-15,0-3-1 16,0 3-3-16,-3 0-1 0,0 3-1 16,3 2 3-16,0 6 4 0,3 5 3 15,0 7-2-15,0 4-3 16,3 13 0-16,3 2 1 15,-4-2-3-15,1-1 0 16,3 1 1-16,0-3 0 16,0-3 4-16,-3-5 2 15,0-5 4 1,0-5 4-16,-3-3-6 16,3-6-2-16,-1-2 3 15,1-3 4-15,0-5-3 16,0 0 2-16,0-2 2 15,0-9 1-15,-3-5-2 16,0-5 0-16,0 0-1 16,-3-5 0-16,0-17-6 0,3-2-2 15,0 0-2-15,0 3 1 16,2 5-4-16,4 0 0 0,3 8-1 16,0 5 0-16,-6 0 0 15,0 6 0-15,0 7 0 16,-3-2 0-16,-3 2 2 31,0 3 0-31,-3 0 0 0,0 3 0 16,-3 2 6-16,-6 1 4 15,-3-1-1-15,-6-2 0 16,-3 2-5-16,-3-2-3 16,-6 0 2-16,-5-1 0 15,-10 4-1-15,-3-4 1 16,1-2-2-16,-1 3-1 0,-3 2 1 15,7 1-1-15,5-1-3 16,6 1 0-16,3-1-5 16,9 3 0-16,7 3-25 15,5-3-8-15,6 0-23 16,15 0-8-16,8-3-40 16</inkml:trace>
  <inkml:trace contextRef="#ctx0" brushRef="#br0" timeOffset="87018.779">5669 6144 264 0,'-6'0'101'0,"9"-3"-54"0,-3 6-55 16,0-3 18-16,-3 0-11 16,0 2 0-16,0 4-1 15,-3 2-2-15,0 2 3 16,-3 3 0-16,4 11 3 0,-1 0-1 0,0 5-1 31,0 5-2-31,0 3 1 0,0 16 1 16,0-8 2-16,3-5-1 15,0-3-1-15,0-5 3 16,0-6 0-16,0-7-1 16,0-3-2-16,0-6-15 15,-3-4-7-15,0-6-29 16,0-6-12-16,9-7-27 15</inkml:trace>
  <inkml:trace contextRef="#ctx0" brushRef="#br0" timeOffset="87272.0324">5434 6154 164 0,'-39'-2'63'0,"22"2"-34"0,-4 0-10 15,15 0 23-15,0 0-8 31,3 0-2-31,0 0-12 16,3 0-5-16,6-3-8 0,6 0-3 0,9 1 2 0,5-1-3 16,13 0 0-16,-3 1-1 15,-1 2 1 1,1 2-2-16,0 1-1 0,3 5-2 16,-4-3-1-16,-5 3-23 15,-3 3-7-15,-6 2-24 16,-6 13-6-16,-6 4-27 15</inkml:trace>
  <inkml:trace contextRef="#ctx0" brushRef="#br0" timeOffset="87502.6707">5363 6773 260 0,'-15'8'96'0,"12"-5"-52"0,6 0-29 0,-3-3 26 16,15 0-22-1,5 0-9 1,4 0-5-16,15 0-4 0,0 0-1 16,2 0 1-16,4 2-12 15,3 1-3-15,-4 0-4 16,-2-3-2-16,0 0-2 16,-4 0 1-16,-2-3-21 15,0-2-8-15,-1-1-45 16</inkml:trace>
  <inkml:trace contextRef="#ctx0" brushRef="#br0" timeOffset="87881.2097">6765 6416 236 0,'-9'0'90'0,"6"0"-48"0,0 3-47 15,3-3 15-15,0 0-6 16,0 0 2-16,6 2-3 16,0 1 0-16,3 0-1 15,5-3 1-15,1 0 0 0,6 0-1 0,3 0-2 16,0 2-6-16,-3-2-4 16,-1 3-14-16,-2-3-5 15,0 0-38 1,-3 3-47-16,-6-3 29 15</inkml:trace>
  <inkml:trace contextRef="#ctx0" brushRef="#br0" timeOffset="88044.1616">6726 6691 316 0,'6'16'118'0,"3"-16"-64"0,12-2-52 15,-6-4 23-15,5 4-15 16,10-1-3-1,0 0-48-15,3 1-23 16,-4 2-71-16,-5 13-29 16</inkml:trace>
  <inkml:trace contextRef="#ctx0" brushRef="#br0" timeOffset="88787.103">8554 6120 288 0,'-12'-5'107'0,"12"-1"-58"0,0 6-57 0,0 0 16 0,0 0-11 16,6 3 0-16,0 0 4 15,2 2 1-15,1 3 0 16,6 5-4-16,-3 0 1 0,0 14-1 0,0 2 0 16,0 3 2-16,3 7 0 15,0 9 2-15,-3 10 1 16,-1-5-1-16,-8-3-2 16,-3 3 1-16,-6-5 1 0,-5-6 1 15,-7-5 1-15,-6-8 4 16,0-5 3-16,-3-8-2 31,-5-8 2-31,5-8 9 16,6-5 7-16,3-11 1 0,6-5 1 15,3-3-14-15,6-3-6 16,6-2-9 0,6 5 0-16,3 6-7 0,0 2 0 15,3 5-13-15,3 11-4 0,0 6-14 16,-1 2-4-16,4 2-19 15,-3 3-9-15,6-2-44 16</inkml:trace>
  <inkml:trace contextRef="#ctx0" brushRef="#br0" timeOffset="89227.6436">9063 6279 268 0,'-6'-22'101'0,"6"7"-54"0,0 7-53 0,3 5 17 0,0 0-9 16,-3 1-2-16,0 2-2 15,0 0-1-15,0 0-7 16,2 10 5-16,1 3 5 16,0 3 2-16,3 3-3 15,0 7 1 1,0 6 0-16,0 13 0 15,0-3 2-15,0 1 3 16,-3-4-2 0,0-4-2-16,0-1 2 0,0-5 0 15,-3-2-1-15,0-11-2 16,-3-3-24-16,0-10-11 16,-3-6-75-16</inkml:trace>
  <inkml:trace contextRef="#ctx0" brushRef="#br0" timeOffset="89785.1518">8848 6191 192 0,'-12'0'74'0,"6"0"-40"0,0 0-33 0,3 3 14 0,3-3-10 16,0 3-1-16,-3-1 4 16,3-2 3-16,6 3-6 15,3-3 4-15,3 0 3 0,12 0-2 16,3 0 2-16,3 2-1 16,2-2 1-16,1 3-6 0,-3 0-4 15,-3-1-10-15,-1 4-3 16,1 4-36-16,-3 1-16 15,-3 5-34 1</inkml:trace>
  <inkml:trace contextRef="#ctx0" brushRef="#br0" timeOffset="89993.9929">8815 6810 288 0,'0'0'107'0,"0"3"-58"0,6-3-48 0,3 0 19 15,3-3-13 1,15 1-4 0,6-1-11-16,8 0-5 0,4-2 7 15,6 3-17-15,-4 2-7 0,-5 0-17 16,-3 0-6-16,-7 0-27 16,-5 0-25-1,-9 0 41-15</inkml:trace>
  <inkml:trace contextRef="#ctx0" brushRef="#br0" timeOffset="90319.0899">8280 7062 268 0,'-27'0'101'0,"15"5"-54"0,18 0-46 0,0-2 21 0,6 0-14 31,9-3-2-31,11 0 0 0,22 0 3 0,14-3-4 16,16-2 1-16,11-1 1 0,3 1 1 31,-5 2 0-31,-1 1-4 0,-9-1-1 16,-8 3-1-16,-13 0-2 15,-2 0-6-15,-7 3-4 0,-11-1-30 16,-9 1-13-16,-10 0-130 31,-26 2 60-31</inkml:trace>
  <inkml:trace contextRef="#ctx0" brushRef="#br0" timeOffset="90770.4855">8318 7424 324 0,'0'-2'123'0,"0"-12"-66"0,6 9-69 16,0 10 20-16,6 3-8 15,0 0 0-15,6 0-7 16,6 3-3-16,6 2 6 0,2 3-5 0,1 2 1 0,0 11-3 16,-3 3 0-16,-4 3 6 15,-8 2 4-15,-3 2 2 16,-9 12-1-16,-9-1 3 16,-9-8 2-16,-6-5-4 15,-14-5-1-15,-1-6-7 16,-3-10-3-1,0-8 6-15,4-8 3 16,-1-5 19-16,6-11 11 16,9-8-4-16,9-2 0 15,6-1-14-15,6 4-4 16,3 4-10-16,3 6-2 16,3 2-3-16,0 6 0 0,3 8-17 15,3 2-7-15,6 3-25 16,-4-3-11-16,1 8-41 15</inkml:trace>
  <inkml:trace contextRef="#ctx0" brushRef="#br0" timeOffset="91252.0181">8929 7390 328 0,'-3'0'123'0,"3"2"-66"0,0-2-69 16,0 0 18 15,3 8-10-31,-3 0-6 0,0 0-4 16,0-2-3 0,-6-4 8-16,3 4 6 0,0-1 4 15,0-5 13 1,0 2 4-16,6 1 4 15,-6-3-8-15,3 0-1 0,-3 0-7 16,3 0-2-16,0 0-2 16,0 0-2-16,6 5-4 15,-3 1-2-15,3 4 3 16,3 3 3-16,-1 3-1 16,4 16-2-16,0 0 2 15,3 5 0-15,3 5 1 16,3 3 0-1,0 5 0-15,-3-7 2 16,-1-6-1-16,-5-5-1 16,0-9 3-16,-3-1 0 0,-3-9-1 15,0 0-2-15,-3-8-26 16,-3-5-12-16,0-2-17 16,0-4-5-16,3-7-23 15,0-11-39-15,3 1 37 16</inkml:trace>
  <inkml:trace contextRef="#ctx0" brushRef="#br0" timeOffset="91486.1177">9119 7504 340 0,'-12'2'129'0,"6"-2"-70"0,-3 6-67 15,6-4 21-15,-3 3-16 16,-3 3-2-16,-5 16 2 15,-4 5 1-15,-12 8 2 16,-3 11 0-16,-3 10 0 0,1-2-3 16,2-6 2-1,0-2 3-15,6-11 3 16,10-8-31-16,23-21-95 31,11-19-53-31,-2-34 55 0</inkml:trace>
  <inkml:trace contextRef="#ctx0" brushRef="#br0" timeOffset="92117.4959">10375 7109 332 0,'-3'0'123'0,"3"0"-66"0,0 0-75 16,0 6 14-16</inkml:trace>
  <inkml:trace contextRef="#ctx0" brushRef="#br0" timeOffset="92217.7257">10366 7136 444 0,'-12'29'-30'0,"-8"5"14"0,-4 6 8 16,-3 8 4-16,3-9-13 15,3-4-6-15,3-11-50 16,6-6-51-16,10-13 39 16</inkml:trace>
  <inkml:trace contextRef="#ctx0" brushRef="#br0" timeOffset="92435.4953">10863 6046 264 0,'-9'-24'101'16,"9"24"-54"-16,0 0-48 0,0 0 20 0,0 0-11 31,0 0-2-31</inkml:trace>
  <inkml:trace contextRef="#ctx0" brushRef="#br0" timeOffset="92751.4607">10860 6043 447 0,'6'21'-2'0,"3"3"-1"0,3 3-1 0,3 4 3 16,3 4 0-16,3 2 1 15,0 2 0-15,-4 6 0 16,-2 16 0-16,-6-3 0 16,-9 6 0-16,-9-6 0 0,-9-2 2 15,-2-6 1-15,-10-8-1 16,3-7-2-16,-6-9 5 16,1-7 1-16,-1-11 9 15,6-8 2-15,3-11 3 16,3-7 2-1,4-6-3-15,5-3 0 16,6-2-6-16,3-5-3 16,6 7-12-16,9 6-4 15,5 5-4-15,1 14-1 0,0 2-23 16,3 5-8-16,0 3-18 16,-3 0-5-16,0 0-16 15,2 0-39 1,-2-6 29-16</inkml:trace>
  <inkml:trace contextRef="#ctx0" brushRef="#br0" timeOffset="93067.5621">11482 6175 280 0,'3'0'107'0,"-3"0"-58"0,6 8-53 16,-6-2 18-16,3-1-6 16,-3 5 0-16,0 4-7 15,0 4 0 1,3 3-1-16,-3 6-3 0,3 7 2 16,3 9 1-16,0 4 0 15,0-2 0-15,3-2 0 0,0-6 0 16,0-3 2-16,-3-2-1 15,0-6 2-15,-3-7-20 16,0-9-8-16,-3-7-36 16,-6-8-13-16,-3-14-26 15</inkml:trace>
  <inkml:trace contextRef="#ctx0" brushRef="#br0" timeOffset="93300.1174">11322 6154 296 0,'-18'-2'110'0,"15"4"-60"0,0-2-52 16,3 0 22-16,0 0-8 15,3 0 3-15,3-2-4 16,6 2 1-16,6-3-7 16,5 0 1-16,7 1 4 0,3-1 0 15,3 3 2-15,5 3-6 16,1 2-4-16,0 0-17 0,-7 3-5 15,-2 0-34-15,-6 3-13 16,-6 12-20-16,-9 1-9 0</inkml:trace>
  <inkml:trace contextRef="#ctx0" brushRef="#br0" timeOffset="93483.9614">11408 6712 172 0,'-48'45'66'0,"37"-34"-36"0,-4 2-9 0,12-7 22 16,0-1-1-16,3-2 1 31,0-3-14-31,12 0-6 16,5 0-13-16,16-3-6 0,3 3-1 15,6-3-2-15,11 1 2 16,1-1-15-16,-4 0-7 0,-5 1-39 16,-6-1-15-16,2 3-37 15</inkml:trace>
  <inkml:trace contextRef="#ctx0" brushRef="#br0" timeOffset="93932.1152">10619 7128 260 0,'-9'5'99'0,"12"6"-54"0,0-6-48 0,3-2 16 0,3-1-12 16,6 1-2-16,18 5 2 15,8-3 1-15,13-5 0 16,14 0-2-16,4-2 1 0,17-1 7 0,1 0 7 31,5 1 6-31,-6-4 4 0,6 1-7 0,-2 5-3 16,-7 3-8-16,0-1-3 15,-11 1-29-15,-10 5-10 16,-11-3-29-16,-13 3-10 16,-11 0-38-1</inkml:trace>
  <inkml:trace contextRef="#ctx0" brushRef="#br0" timeOffset="94364.6193">10842 7530 356 0,'-8'-5'134'0,"8"2"-72"0,0 0-70 0,3 3 21 0,5-2-14 15,4-1 1-15,3 1-7 16,3 2 0-16,6 0 3 15,6 2-7-15,-4 3 0 0,1 6-1 16,0 5 2-16,-3 8-1 0,-3 5 2 16,0 5 3-16,-7 1 3 15,-2 7 0-15,-6 0 1 16,-6-5 0-16,-3-2-2 16,-6-6 0-16,-3-5 3 15,-8-11 0-15,-4-3 1 16,3-7 6-1,0-6 4-15,6-7 10 16,0-9 5-16,6 1-11 16,6-1-5-16,9 1-20 15,12-1-5-15,6 3-16 0,3 3-6 16,0 5-32-16,8 3-13 16,1 5-16-1</inkml:trace>
  <inkml:trace contextRef="#ctx0" brushRef="#br0" timeOffset="94818.042">11444 7538 356 0,'0'0'132'0,"-9"0"-72"0,3 0-68 0,6 0 23 16,0 0-23-16,0 0-5 0,0 0-13 15,3 3-4-15,0 2 16 16,3 0 5-16,3 11 4 0,0 0 4 16,3 2 2-16,-1 1 0 15,4 2 2-15,0-2 0 16,3-1 3-16,0-2-5 16,-3-5-1-16,6-3-5 0,2-6-1 15,-2-4-4 1,0-6-1-16,-3-6 6 0,-3-4 4 15,0-6 6-15,-3 3 4 16,3 0 7 0,-7 8 4-16,1 2 1 15,-3 3-1-15,-3 5 1 16,-3 11-1-16,0 6-5 16,-3 4-1-16,-3 9 5 15,0 2 5-15,1 16-7 16,-10 2-2-16,3 4-11 0,-6 1-2 15,3 4-2-15,0-3 2 16,3-5-12-16,3-9-3 16,3-7-58-16,0-35-135 15</inkml:trace>
  <inkml:trace contextRef="#ctx0" brushRef="#br0" timeOffset="95267.3159">7649 5974 368 0,'-12'-8'137'0,"12"6"-74"0,0 2-78 16,0 0 21-16</inkml:trace>
  <inkml:trace contextRef="#ctx0" brushRef="#br0" timeOffset="95467.5084">7634 5974 544 0,'-9'29'-10'0,"-9"8"6"16,-6 19-3-16,-3 13 3 0,-2 23 0 16,-4 17 2-16,-9 7 1 0,3 22 1 15,7 5 8-15,8 23 7 16,12-4 8-16,15-6 6 15,18 5-10-15,15-10-3 16,20-13-9-16,16-11-5 16,17-19-30-16,15-10-14 0,9-21-47 15,12-22-20-15,0-12-20 32</inkml:trace>
  <inkml:trace contextRef="#ctx0" brushRef="#br0" timeOffset="95967.6885">11991 6104 316 0,'-17'-5'121'0,"14"5"-66"0,0 0-55 0,3 0 23 0,0 0-11 16,0 0 1 0,9 8-8-16,5 5-3 0,7 8-1 15,9 8-1-15,6 13 0 0,2 14 2 16,7 29 5-16,3 10 4 16,2 21 2-16,1 17 3 15,-6 9-1-15,-7 15 1 0,-8-1-8 16,-9 0-3-16,-15-3-3 31,-15-5 1-31,3-36-2 16,-45 22 2-16,-20-12-24 15,-1-21-11-15,-2-19-32 16,3-16-12-16,11-24-70 16</inkml:trace>
  <inkml:trace contextRef="#ctx0" brushRef="#br0" timeOffset="99033.0411">14911 6122 236 0,'-3'-2'90'0,"3"2"-48"0,3 0-45 0,-3 0 19 0,0 0-12 16,3-3 0-16,3 3 0 15,3 0 0-15,0 0-2 16,3 0-2-16,3 0 3 0,3 3 4 16,0 2 6-16,3 0-5 0,2 1-2 15,1 4-1-15,0 4-1 16,3 4-5-16,-3 6 1 15,-1 2 0-15,4 6 0 16,-3 8-3-16,-6 15 2 16,-3-4-1-16,-6-4 0 31,-12-2-5-31,-3-2 0 0,-6-4 1 0,-9-4 3 16,-6-6 0-16,-5-5-1 15,-4-6 9-15,0-5 4 16,3-10 13-16,4-8 6 15,5-9-6-15,6-1 0 16,6-4-9-16,6-10-3 16,9-6-5-1,6 4-4-15,6 4-5 16,0 9 0-16,6 2-5 16,2 8 1-16,-2 3-18 15,0 10-6-15,-3 6-14 16,0 2-4-16,-3-3-15 15,-3 1-6-15,-1-3-11 16</inkml:trace>
  <inkml:trace contextRef="#ctx0" brushRef="#br0" timeOffset="99664.5281">15513 6183 336 0,'0'-5'126'0,"0"8"-68"0,0-3-70 0,0 0 20 16,0 0-10-16,0 0-2 16,0 0-6-1,0 5-4-15,3 0 8 16,3 6 0-16,0 7 4 0,0 4 0 15,2 1 0-15,1 9 2 16,3 2 2-16,-3 14-1 16,3-6-1-16,-3-5-2 15,0-2-1-15,0-6 4 16,0-5 3-16,-3-6 1 0,0-4 0 0,0-4-1 16,0-7 2-16,6-6 3 15,-3-5 5-15,2-10-4 16,7-9 2-16,3 1-1 15,-3-1 1-15,0 6-9 16,0 3-1-16,-3 4-4 31,2 9-2-31,1 5-4 0,0 8-2 16,3 18-4-16,0-4-1 16,0 1 1-16,8-1 1 15,-2-4 5-15,3-5 5 16,0-2 2-16,-3-6 3 15,-1-2 10-15,-5-6 7 16,-3-10 5-16,-3-8 3 0,-3-6-10 16,-6-7-3-16,-9-3-13 15,-3-8-5-15,-3-5-1 16,-3-1 1-16,0 9 2 16,3 2 1-16,0 6-8 15,3 8-2-15,0 4-23 16,3 7-8-16,3 17-95 15,0 9 11 1</inkml:trace>
  <inkml:trace contextRef="#ctx0" brushRef="#br0" timeOffset="100099.746">14614 6951 376 0,'-15'-3'140'0,"18"3"-76"0,0 0-75 16,18-5 19-1,8-1-11-15,19 1 2 16,9 0 0-16,11 0 1 16,15-1-5-16,7 1-1 15,8-3 0-15,3 0 4 16,0-3 1-16,1 1 3 0,2-3 10 16,-6 2 7-16,-3 0-1 15,-11 6 1-15,-10 0-10 16,-11 2-5-16,-10 1-6 15,-11-1-1-15,-9 0-31 16,-10 1-15-16,-5 2-2 0,-6 2 1 16,-9 1 1-16,-6 2 1 15,-6 1-17 1,-18-1-51-16,-5-3 21 16</inkml:trace>
  <inkml:trace contextRef="#ctx0" brushRef="#br0" timeOffset="100565.2931">14903 7234 376 0,'-3'-6'143'0,"6"4"-78"0,2-1-80 0,1 3 21 0,6-3-24 16,3 1-3-16,6 2-2 16,6 0-2-16,3 2 15 15,2 4-4-15,1 4 0 0,0 6 5 16,-3 8 5-16,5 13 3 0,1 5 1 16,-9 1-3-16,-6 12 0 15,-12 4 2-15,-12-1 2 16,-6 5-7-16,-6-5-3 15,-6-7-4-15,-3-14 0 16,-6-8 9-16,-2-8 5 16,-1-18 11-1,0-11 7-15,3-8 12 16,4-8 8-16,8-5-8 16,6-3-3-16,6-7-19 15,6 4-5-15,9 6-5 16,3 5-1-16,0 11-9 15,3 5-5-15,2 8-14 16,1 11-6-16,0 2-8 0,0 3-2 16,-3 0-19-16,-3-1-9 15,0-1-9-15</inkml:trace>
  <inkml:trace contextRef="#ctx0" brushRef="#br0" timeOffset="101181.4803">15620 7332 300 0,'-3'2'112'0,"6"4"-60"0,3 15-63 16,0-8 16-16,0 5-11 15,3 6-1-15,3 3 1 16,-3 7 2-16,-1 6 2 16,7 7 1-16,0 12 1 0,0 7 0 15,3 3 0-15,0-6-3 16,0-2 2-16,0-5 5 0,-4-9 2 16,-2-7 2-16,-3-8 0 15,-3-9 0-15,0-7 0 16,-6-8 2-16,-3-10 4 0,-6-17-10 15,-6-5-5-15,-5-10 7 16,-4-14 3-16,3-5 15 31,3-2 8-31,3-1-9 0,3 1 0 16,3 2-14-16,3 5-3 16,3 8-2-16,3 6 0 15,0 2-2-15,3 8-2 16,3-2 1-16,9 7-1 15,6 14-5-15,6 0 1 16,9 7-3-16,2 4 2 0,10 2-10 16,-6 5-6-16,-4 0-2 15,-5 14-1-15,-9-4 5 16,-12 4 3-16,-9-1 14 16,-15 1 6-16,-6-3 1 15,-6-3 2-15,-3-5 0 16,3-6 1-16,4-2-2 0,2-5 1 15,6-3-11-15,3-5-4 16,9-3-56-16,9 0-22 0</inkml:trace>
  <inkml:trace contextRef="#ctx0" brushRef="#br0" timeOffset="101812.5159">16712 6718 260 0,'-3'-3'96'0,"3"3"-52"0,0-3-51 0,0 3 25 32,6 0-9-32,0 0-6 15,6 0-2-15,3 0-1 0,6 0 0 0,6 0 2 16,2-5-1-16,1 3 2 15,-3 4-4-15,0 1 0 0,-3-6-23 16,-7 6-10-16,-2-1-44 16,-3 4-50-1,-6-1 34-15</inkml:trace>
  <inkml:trace contextRef="#ctx0" brushRef="#br0" timeOffset="101934.7716">16563 7022 296 0,'-17'11'112'0,"20"-9"-60"0,17 1-34 16,7 0 31-16,27-3-45 0,29-6-16 16,27-15-135-1,-6-13-58-15</inkml:trace>
  <inkml:trace contextRef="#ctx0" brushRef="#br0" timeOffset="103509.8855">18049 6170 200 0,'-15'-10'77'0,"15"4"-42"0,-3-2-34 0,3 6 14 15,0-4-8-15,0 1-2 16</inkml:trace>
  <inkml:trace contextRef="#ctx0" brushRef="#br0" timeOffset="103741.2947">18025 6128 338 0,'-6'-3'-3'0,"-6"6"-4"16,0 5 4-16,-6 8 6 16,-3 7 6-16,-5 9 6 15,-4 10 3-15,-3 17 4 16,0 15 1-16,4 8-8 15,5 8-2-15,6 18-7 0,9 6-4 16,9 5-1-16,15 11 1 0,15-6-1 16,5 3 2-16,19-8-7 15,6 3 1-15,8-16-28 16,9-14-9-16,1-4-53 16,14-17-44-1,-9-42 50-15</inkml:trace>
  <inkml:trace contextRef="#ctx0" brushRef="#br0" timeOffset="104416.1283">23177 6194 268 0,'12'-11'101'0,"0"9"-54"0,6 4-55 0,-3 1 16 16,6 2-8-16,0 6 0 15,5 5-3 1,-2 5 2-16,12 5 1 15,0 11 0-15,2 24 2 0,-5 3-3 16,-3 12-2-16,0 14 2 16,-13 22 2-16,-5 7 0 15,-6 0 2-15,-12 13 0 16,-3-8 1-16,-14-5 0 16,-10-10 2-16,-3-3-1 0,-6-14 0 15,-5-15-6-15,-4-13 1 0,1-14-16 16,-13-13-4-16,13-13-30 15,8-8-12-15,9-14-34 16</inkml:trace>
  <inkml:trace contextRef="#ctx0" brushRef="#br0" timeOffset="105715.0385">18358 5868 144 0,'0'-5'55'0,"3"5"-30"15,-3 0-27-15,0 0 11 0,0 0-6 16,0 0 0-16,0 0-1 16,0 0 1-16,0 0-2 0,0 0 8 0,3 0 4 15,-3 0 9-15,3 0 4 16,0 0-6-16,0-2-1 15,0-4-5-15,-3 6-1 16,6 0-5-16,0 3-3 16,0 0-2-16,3 2-3 15,0 3 1 1,6 5-1-16,3 3 0 16,2 5 0-16,1 0-3 15,-3 16 2-15,0 0 1 16,-3-2 2-16,-3-4-8 0,-6-1-3 15,-3-7 5-15,-6-1 1 16,-3 1 3-16,-6-4 0 16,-9-6 2-16,0-2 3 0,3-3 0 15,1-6 0-15,2-2 1 16,3-5 1-16,3 0 3 16,3-6 4-16,3-2-10 15,3-3-2-15,3-3-2 16,0 4 0-16,9-4-11 15,-3 3-5-15,0 3-6 0,5 5-1 16,1 3-7-16,0-1-4 16,0 4-8-16,0-1-3 15,3-7-25 1</inkml:trace>
  <inkml:trace contextRef="#ctx0" brushRef="#br0" timeOffset="106219.5456">18668 5969 156 0,'0'-5'60'0,"0"2"-32"0,3-2-11 16,0 5 20-16,0-3-13 16,0 0-1-16,0 1-7 15,0-1-2-15,0 3-8 0,0 0-6 0,-3 0-3 16,0 5-3-16,0 3 1 16,-3 3 3-16,0 8 1 0,0 7 1 15,0 3 0-15,0 0 0 16,3-2 0-16,0-4 0 15,0-1 2-15,3-4-3 16,0-2 0-16,0-5 3 31,6-1 3-31,0-2 7 16,5-8 2-16,1-3-1 0,0-4 0 16,-3-4-5-16,3-2 0 15,0 2-3-15,0 1 0 16,-3 2-6-16,0 0-1 15,0 5-2-15,-4 6 0 0,1 2-4 16,0 0 0-16,0 1 4 16,6-1 2-16,3 0 4 15,-3-2 3-15,0-3 0 16,0-3 0-16,0-2 3 16,-1-3 3-16,-2-8-4 15,-3-8 1-15,0 0-7 16,-3-2-1-16,-3-3 0 0,-3 0 2 15,-3 5-3-15,0 3-2 0,0 5-5 32,0 3 0-32,0 2-27 15,0 6-12-15,0 2-30 16,0 6-50 0,6 2 33-16</inkml:trace>
  <inkml:trace contextRef="#ctx0" brushRef="#br0" timeOffset="106468.5524">19177 5948 244 0,'3'0'93'0,"0"-3"-50"0,0 3-46 0,6 0 19 0,0 0-14 16,0 3-1-16,0 2-3 0,-1 3-2 15,4 5 3-15,-3 11-2 0,3 3 1 16,-3-1 0-16,3 0 0 15,0-2 2-15,0 0 0 16,-3-5-11-16,6-6-5 31,0-3-21-31,2-2-9 16,-2-5-39-16</inkml:trace>
  <inkml:trace contextRef="#ctx0" brushRef="#br0" timeOffset="106653.0371">19350 5972 228 0,'-3'0'85'0,"6"0"-46"0,-6 0-35 16,3 2 21-16,-3 1-16 0,-3 0-5 15,-3 2-5-15,-3 3 0 0,-3 5 1 16,0 8-9-16,0 3-4 0,3 2 2 16,-6 4 2-16,0 4 0 15,1 3 1-15,2-5-31 16,0 0-11-16,0-3-30 31</inkml:trace>
  <inkml:trace contextRef="#ctx0" brushRef="#br0" timeOffset="107033.6722">18147 6572 280 0,'-9'-2'107'0,"12"-1"-58"0,9-2-68 0,0-3 11 0,18-3-7 15,8-5 1-15,16 0 9 16,11 3 2-16,10 0 3 16,8 2 2-16,0 1 3 0,10-1 9 15,-4 3 3-15,0 0 5 16,-2 3 1-16,-7 0-8 0,-12-1-4 16,4 1-9-16,-13 3-3 15,-8 2-33-15,-9 0-15 16,-10 2-46-1,-11 3-46-15</inkml:trace>
  <inkml:trace contextRef="#ctx0" brushRef="#br0" timeOffset="107481.666">18549 6609 340 0,'-3'-8'126'0,"6"8"-68"0,-3-5-70 0,0 5 18 16,6 0-18-16,3 3-5 15,3-1-2-15,2 1-1 0,4 5 11 16,6 0 2-16,3 5 5 0,-3 3 0 16,0 0 0-16,-4 5 0 15,-5 0 0-15,-3 3-3 16,-3 2-1-16,-6 1 3 16,-3 2 1-16,-9-8 4 15,-6 3 1-15,-3-3-1 0,-2-5 1 0,-4-5-4 16,0-9 0-16,0-2 3 15,3-5 1-15,6 0 7 16,7-6 4-16,8-2-10 16,8 0-4-16,10-3-18 15,6 3-6-15,9-1-26 32,-3 4-10-32,-4 4-37 15</inkml:trace>
  <inkml:trace contextRef="#ctx0" brushRef="#br0" timeOffset="107997.4797">18900 6712 316 0,'0'0'118'0,"0"0"-64"0,0 3-63 16,0-3 20-16,0 5-12 16,0 1 0-16,0-1-4 15,3 3 1-15,-3 3 2 16,6 2-1-16,0 5 1 0,6 9 0 15,0 12 0-15,-3 1 2 0,0 2 2 16,-3-2-1 0,0 8-1-1,-4-6 1-15,1-8-1 0,0-4 0 16,-3-7 0-16,0-4 4 16,0-11 0-1,-6-11-4-15,-5-7-2 16,2-9-2-16,0-5 14 15,3-10 5-15,0-8 1 0,0-6 1 16,3 0-3-16,0 6-1 16,0 2-10-16,3 3-1 15,-3 3-4-15,3 10-2 16,0 3-2-16,0 5-1 16,9 5-5-16,6 1 4 15,0 5 2-15,3-1 1 16,-1 9 4-16,-2 0-2 15,0 7 1-15,-3-2-7 16,-3 3-2-16,-6-1-3 16,-6 3-1-16,-3 1 8 15,-3 2 3-15,0-1-1 16,-3-1 1 0,3-4 2-16,0-2 3 15,9-3-38-15,6-2-14 0,9-6-59 16</inkml:trace>
  <inkml:trace contextRef="#ctx0" brushRef="#br0" timeOffset="108329.6015">19266 6879 300 0,'-3'0'112'0,"0"0"-60"0,6 0-63 16,-3 0 18-16,0 0-7 16,0 0 0-16,3 5-3 15,0 6 0-15,0 8 2 16,0-1-11-16,0 6-4 0,0 2 3 15,0 3 5-15,3 3 0 0,-3 0 1 0,3-6-16 16,-3-2-8-16,0-5-129 31,3-25 63-31</inkml:trace>
  <inkml:trace contextRef="#ctx0" brushRef="#br0" timeOffset="108560.8554">19945 6607 324 0,'-3'-3'121'0,"3"0"-66"0,0 6-86 0,0-3 8 16,0 0-66-16,3 3-22 16,3-1 13-16,3-2 10 15</inkml:trace>
  <inkml:trace contextRef="#ctx0" brushRef="#br0" timeOffset="108707.9845">20266 6636 288 0,'0'0'110'0,"15"2"-60"0,-6-2-65 0,-3 0-42 15,9-2-27-15,3 2-20 16,3-6-4-16</inkml:trace>
  <inkml:trace contextRef="#ctx0" brushRef="#br0" timeOffset="108823.5645">20787 6644 292 0,'24'2'110'0,"-21"1"-60"0,3-3-54 15,-6 0 21-15,6 3-62 16,0-3-23-16</inkml:trace>
  <inkml:trace contextRef="#ctx0" brushRef="#br0" timeOffset="108992.8644">21403 6609 340 0,'-6'-2'129'0,"9"2"-70"0,-3 0-168 0,0 0-25 0,9 2 15 15,9-7 18-15</inkml:trace>
  <inkml:trace contextRef="#ctx0" brushRef="#br0" timeOffset="109829.0255">18555 7459 272 0,'-6'-3'104'0,"6"-2"-56"0,0 5-54 0,0 0 19 0,0 0-8 15,6-3 2-15,3 3-6 16,6 0-1-16,2 3 0 0,4-1 4 0,9 1 5 16,0 0 1-16,-3 7 2 15,-1 3-4-15,1 3 0 16,-3 8-5-16,0 3-2 15,-6-1-3-15,-3 3 1 16,-7 0-1-16,-2 0-2 16,-9 0 0-16,-5 6 3 0,-4-11 2 15,-9-3 2-15,-9 3 3 16,3-22 1-16,3-2 3 16,4-5 4-16,2-3 9 15,6-3 8-15,6-2-18 16,6-5-10-16,12-1-18 31,6 1-8-31,2 4-13 0,-2 4-4 16,0 2-17-16,-3 3-4 0,-3 2-9 15,3 3-4-15,-3 5-6 16</inkml:trace>
  <inkml:trace contextRef="#ctx0" brushRef="#br0" timeOffset="110382.5726">18986 7549 324 0,'-3'-3'123'0,"3"3"-66"0,-3-3-55 0,3 3 23 31,-6-2-15-31,6 2-16 16,0 0-6-16,0 0 5 15,0 0-8-15,3 5-1 0,0 8 3 16,0 6 3-16,0-1 6 16,0 3 2-16,3 1 2 15,0-1 2-15,3-3-1 16,0 1-1-16,0-6 3 0,0 0 0 16,-3-5 1-16,3-3 2 0,0-5-3 15,3-5-2-15,0-3 0 16,2-5 1-16,4 0-1 15,3 0 2-15,-3-3-2 16,-3 5 2-16,0 3-7 16,-3 0-1-1,-3 11-9 1,0 2 5-16,-3 3 4 16,2 3 4-16,1-1 1 15,3-2-3-15,0 0 2 16,3-3 1-16,6-5 2 15,0-2 5-15,3-4 4 16,-7-1 0-16,-2-7 1 0,-3-10-11 16,-12 3-5-16,-6-5-9 15,-3-3-3-15,-3 0-4 16,3-3-3-16,1 8-7 16,-1 3-2-16,3 5-39 15,3 13-52 1,0 3 32-16</inkml:trace>
  <inkml:trace contextRef="#ctx0" brushRef="#br0" timeOffset="110967.8215">19531 7533 244 0,'-3'-3'90'0,"6"0"-48"0,-3 3-45 16,0 0 19-16,3 0-14 16,3 0-1-1,0 0-8-15,0 0-3 16,0 6 6-16,3-1 1 0,0 3 3 0,6 5-3 16,2 3 0-16,1 0 2 15,3 0 2-15,0-6-2 16,0 1-2-16,-3-3-5 15,0-5-2-15,-4-3-4 16,1-6-1-16,-3-2 1 0,0-8 3 16,3-2 9-16,-3-1 6 15,-3 4 11-15,0-1 8 16,-3 5-1-16,0 0-1 16,0 4-3-16,-3 4-1 15,-3 6-14-15,-6 4-6 16,0 4 5-16,-3 13 3 0,-3 0-5 15,0 2 1-15,3 3 1 16,0 0 1-16,0 0-4 16,0 11-1-16,3-3-39 15,3-5-17-15,0-3-44 16</inkml:trace>
  <inkml:trace contextRef="#ctx0" brushRef="#br0" timeOffset="111378.7527">18376 7985 192 0,'-12'-10'71'0,"12"7"-38"0,3-2-10 0,3 5 24 0,6-3-15 16,9-2-6-16,12 2-15 15,8 3-7-15,13-3-3 16,8 3-4-16,7-2 2 0,14-1-1 15,10 0 0-15,5-2 2 32,6 0 2-32,6-3 16 0,0 3 9 15,-3-3-6-15,-11 2 1 16,-1 4-13-16,-12 2-3 16,-17 0-24-16,-13 0-10 15,-11 2-37-15,-9 4-14 16,-12 2-37-1</inkml:trace>
  <inkml:trace contextRef="#ctx0" brushRef="#br0" timeOffset="112065.3592">18802 8125 316 0,'3'-2'121'0,"3"4"-66"0,3-2-64 0,-3 3 18 32,3 0-14-32,2 2 1 0,1 3-3 15,12 0 2-15,0 2 3 16,0 9-4-16,0 5 2 0,-1 7-3 16,-2 1 0-16,-3 3-12 15,-6 7-3-15,-6 3 10 16,-6-3 3-16,-6-2 9 15,-3-3 4-15,-6-5 3 0,-6-8 3 16,1-6-1-16,2-7 2 16,0-6-2-16,0-8 0 15,3-5-1-15,3-2 0 0,3 2 0 16,6-16 2-16,6 0-7 16,6 3-4-16,12 3-5 31,0 2 1-31,-3 5-6 0,0 3-3 15,-1 6-23-15,-2 2-11 16,0 2-15-16,-3 1-4 16,-3 7-12-1</inkml:trace>
  <inkml:trace contextRef="#ctx0" brushRef="#br0" timeOffset="112598.8263">19230 8358 352 0,'0'-2'132'0,"0"4"-72"0,3 9-79 0,0-6 16 0,-3 6-23 15,3 2-4-15,0 8 3 16,0 8 3-16,0 6 14 15,0 2 6-15,0 8 3 0,0 2 1 16,3-2 2-16,0-5 8 16,0-8 5-16,0-6 4 15,-3-5 1-15,0-5-9 0,-3-5-4 16,0-6-2-16,-3-8-1 16,0-13-2-16,-3-10 1 15,0-8-2-15,-3-6-1 16,0-8 12-16,0-5 6 15,3 3-5-15,0 5 0 0,3 0-7 16,3 0-2-16,3 8 0 16,0 8 0-16,3 5-2 15,6 6-2-15,0 4-10 16,3 7-6-16,0 1-12 16,6 12-3-16,-3 7-1 15,-3 0 0 1,-7 3 20-16,-8 2 9 15,-3 4 5-15,-2-4 4 16,-1 3-5-16,-3 3-1 16,0-5-9-16,0 2-2 0,3-5-23 15,3-3-10-15,3-11-52 16,6-7-28 0,12-5 63-16</inkml:trace>
  <inkml:trace contextRef="#ctx0" brushRef="#br0" timeOffset="112814.2981">19677 8427 432 0,'3'3'162'0,"-3"5"-88"0,3 0-88 15,0 2 24-15,3 1-43 16,0 7-13-16,0 6-15 15,-3 8-4-15,-3 7 35 0,-3 6-4 16,0-2 4-16,0-9-3 0,0-2 0 16,3-6-57-1</inkml:trace>
  <inkml:trace contextRef="#ctx0" brushRef="#br0" timeOffset="113331.0476">20427 7882 384 0,'3'3'143'0,"-3"-22"-78"0,3 27-96 0,3-5 15 16,3-1-46-16,0 1-12 15,3 0-46-15,3-3-16 0,2 2 59 16,4-4 28-16</inkml:trace>
  <inkml:trace contextRef="#ctx0" brushRef="#br0" timeOffset="113483.481">20966 7779 316 0,'-3'0'121'0,"3"0"-66"0,0 0-126 16,0 0-7-16,9 0-41 16,6 0-9-16</inkml:trace>
  <inkml:trace contextRef="#ctx0" brushRef="#br0" timeOffset="113647.1689">21388 7766 340 0,'0'-3'129'0,"3"3"-70"0,0 0-108 0,0 0 3 0,3 0-77 16,6 0-26-16,6-5 65 15,0-3 33-15</inkml:trace>
  <inkml:trace contextRef="#ctx0" brushRef="#br0" timeOffset="113747.4717">21749 7728 328 0,'-3'0'123'0,"0"-2"-66"0</inkml:trace>
  <inkml:trace contextRef="#ctx0" brushRef="#br0" timeOffset="119381.5953">5857 9805 212 0,'-9'14'82'0,"9"-28"-44"0,0 22-40 0,0-8 19 16,0-5-8-16,0 0-2 15,0 2 1-15,0 1-5 16,0-1 7-16,0 0 3 0,0 1 0 16,0-4 0-16,3 1 1 31,0-3 2-31,3 0-5 0,0-8 1 16,3-8 2-16,0-10 1 15,-1-3 3-15,1-5 1 16,0-1-2-16,0-12 2 15,-3 5-6-15,3 2 0 16,-3-5-10-16,6 0-2 16,-3 11-3-16,-3 7 0 0,0 9 2 15,0 5 0-15,0 5-5 16,3 16-1 0,0 10 0-16,3 4 6 15,-4 4 2-15,4 3-3 16,0 6 1-16,3 5-2 15,0-1 0-15,0 4 2 0,6-1 0 16,3 3 0-16,-1 5 0 0,-2 6-3 16,-3-3 2-16,3-5 1 15,-6-3 2-15,-6 2-3 32,-3-1-2-32,-3-7-3 15,-3-4 1-15,-3-3 3 16,0-6 1-16,-6-5 1 0,-9-2 0 15,-3-3 0-15,-3-3 2 16,-8-2-8-16,-13-1-3 16,-3 1-2-16,-2 0-1 15,5-1 4-15,3-2 5 16,7 0 2-16,8 0 3 16,6 0-25-16,18-8-67 15,9-5-5-15,6-3-17 16</inkml:trace>
  <inkml:trace contextRef="#ctx0" brushRef="#br0" timeOffset="120039.7497">6586 9520 324 0,'-12'0'123'0,"15"2"-66"0,-3-2-66 0,0 0 20 15,0 0-17-15,0 0-3 16,3 6 2-16,3 2 2 0,-3 0 3 31,0 18-1-31,0-2 1 0,-3 8 0 16,0 2 0-16,3 8 2 15,-3 6 2-15,3 7 1 16,0 9 3-16,3-6-1 0,-3 0 2 16,0-5 2-16,-3-10 2 15,0-4 3-15,0-7 4 16,-3-8 3-16,-3-16 11 16,-3-11-11-1,0-13-9-15,-6-15-2 16,3-12-3-16,3-7 1 0,0-11-2 15,3-5 1-15,3-11-4 16,0 3 0-16,3 11-1 16,0 10 1-16,-3 8 0 15,3 8 3-15,-3 5-5 16,3 11-1-16,0 2-7 16,0 6 0-1,6 2-10-15,0 6-2 16,6 0 5-16,3 5 6 15,3 5 3-15,3 3 0 0,-3 8-1 16,-3 2 1-16,-3 22 1 16,-10 0-1-16,-4 0 1 15,-7-3 0-15,-3-3 0 16,-3 0 3-16,-3-7-2 0,3-6 1 16,3-5-3-16,0-8 1 15,3-8-18-15,9-8-6 16,6-5-29-16,9-9-12 15,15-7-36 1,3-8-33-16,2 3 55 16</inkml:trace>
  <inkml:trace contextRef="#ctx0" brushRef="#br0" timeOffset="120232.8949">6991 9475 248 0,'6'-8'93'0,"-3"5"-50"0,3-2-33 16,-3 5 25-16,-3 0-12 15,3-3-4 1,0 3-10-16,0 0-4 16,0 0-3-16,0 0-4 0,5-2 1 0,7 2 1 15,6 0 0-15,-3 0-31 16,0 0-14-16,-3 0-30 16,0 2-11-16,-3 4-5 15</inkml:trace>
  <inkml:trace contextRef="#ctx0" brushRef="#br0" timeOffset="120379.6524">7012 9708 272 0,'-6'13'101'0,"6"-11"-54"0,0 1-26 16,0-3 28-16,3 0-28 16,6 3-9-16,3-6-61 15,14 0-25-15,7-2-56 0,6 0-23 16</inkml:trace>
  <inkml:trace contextRef="#ctx0" brushRef="#br0" timeOffset="121064.9364">8926 8789 268 0,'3'-13'101'0,"-3"13"-54"0,0 0-55 0,0 0 18 16</inkml:trace>
  <inkml:trace contextRef="#ctx0" brushRef="#br0" timeOffset="121280.6935">8923 8782 410 0,'-9'10'-1'15,"0"6"0"-15,-3 5-2 0,-3 11 0 16,0 8 2-16,0 10 0 15,-3 19 14-15,0 21 6 16,-2 8 6-16,-1 23 2 0,3 14-10 16,3 24-5-16,12 2-3 31,12 1 1-31,9 7-5 16,9-13-3-16,17-13-6 15,7-3 0-15,2-21-18 16,1-16-8-16,3-5-33 0,-7-13-14 15,-5-11-37 1</inkml:trace>
  <inkml:trace contextRef="#ctx0" brushRef="#br0" timeOffset="122717.8295">9336 9014 236 0,'3'0'88'0,"0"0"-48"0,-6 0-34 0,3 0 22 0,0-2-13 16,0-1-3-16,0-2-16 16,0-6-7-16,0-5 5 15,3-5 2-15,6-3 4 0,-3-5 4 31,3-16 2-31,3 3 6 16,0 0 3-16,-3 2 3 0,0 6 1 16,0 4-6-16,0 9-3 15,-3 0-8-15,0 8-1 16,2 5-6-16,1 5 1 16,3 6 2-16,3 5 1 15,0 5 1-15,3 11 0 0,0 8-3 16,3-3 2-16,2 2 1 15,-2-1 0-15,-3 4 0 16,-3 0 0-16,-3-5-3 16,-3 1 2-16,-3-4-1 15,-9 1-2-15,-6-4 0 16,-3-2 3-16,0-5 0 0,-3-2 1 16,-3-4-5-16,-2-2-1 15,-1-3-4-15,-3-2-1 16,-6-3-3-16,0-3 1 0,4 1-2 15,5-1 2-15,3 0-6 16,24-4-21 15,9-1 7-31,9-3-6 16,5-5 0-16,13-5-29 16</inkml:trace>
  <inkml:trace contextRef="#ctx0" brushRef="#br0" timeOffset="123235.9661">9878 8792 280 0,'-3'0'104'0,"3"0"-56"0,-3 8-52 16,3-3 21-16,-3 3-15 16,0 3-3-16,0 2 0 15,0 3 0-15,0 10 1 16,3 1-3-16,3 5 2 15,3 2 1-15,0 8 2 0,0 6-3 16,3 2 0-16,0-10 1 16,0-3 2-16,-3-5 8 15,0-6 3-15,-3-7-4 16,0-3-3-16,-3-8 5 16,-3-8 3-16,-3-8-5 15,-9-6-1-15,-3-20-4 0,3-8-1 16,3-6 12-16,3-10 5 15,9 0-8-15,3-9-2 16,3 1-6-16,0 5-3 16,0 9 0-16,0 9 1 15,0 9 1-15,-3 7 1 0,0 6-2 32,0 5-2-32,0 3-6 15,3 8-1-15,3 5-8 16,0 8-1-16,0 5-4 15,0 8-1-15,0 8 3 16,-6 0 1-16,-6 0 5 16,-3-2 3-16,-6-1 5 0,-3-4 2 15,-6 1-1-15,6-4 0 16,9-14-38-16,3-2-42 16,15-9-58-1,6-4 35-15</inkml:trace>
  <inkml:trace contextRef="#ctx0" brushRef="#br0" timeOffset="123437.7434">10298 8747 376 0,'0'-16'143'0,"0"19"-78"0,3 15-76 0,-3-12 4 31,0 7-19-16,0 5-11-15,-6 9-4 0,0 7 22 16,0 3 1-16,0 0 3 0,3 3-18 16,0 0-8-16,3-6-63 15</inkml:trace>
  <inkml:trace contextRef="#ctx0" brushRef="#br0" timeOffset="124165.2789">9301 9940 268 0,'0'3'101'0,"0"-3"-54"0,0 0-50 15,3 0 19-15,0-5-14 16,3-3-1-16,-1-5-1 16,1-3 2-16,6-11-1 15,-3-2 4-15,0-5 4 0,3-14-1 0,3-2 3 16,-3 2 0-16,0 3 3 15,0 8-3-15,0 8-1 0,-3 5-2 16,-1 6 0-16,-2 5-9 16,3 5-1-16,0 8-2 15,0 8 2-15,0 5-1 16,3 11 1-16,3 10 2 16,0-5 0-16,6-2 0 15,2-1 2 1,-2 0-3-16,0 1 0 15,-6 2-4-15,-3-3 1 16,-3-2-7-16,-6-3-1 16,-9 1 2-16,-9-4 1 15,-6-2-5-15,-3-5-2 16,-2-1 9-16,2-5 3 16,0-2 4-16,3-3 2 0,0-3-1 15,3 1 2-15,-2-3-37 16,11 2-15-16,12-5-39 15,9 0-37-15,5-5 47 16</inkml:trace>
  <inkml:trace contextRef="#ctx0" brushRef="#br0" timeOffset="124660.7943">9902 9721 280 0,'3'-3'104'0,"-3"3"-56"0,0 3-45 16,0-3 23-16,0 0-19 15,3 5-4-15,0 3-9 32,0 0-1-32,0 3-17 15,-3 12 13-15,0 4 1 0,0-1 2 16,0 3 9-16,-3-2 6 16,0-3 3-16,0-3 4 15,3-5 4-15,-3-3 1 16,0-2-6-16,0-6-3 15,0-8-3-15,-6-5-2 0,0-5-3 16,-3-6 1-16,0-7 4 16,0-6 4-16,3-5 5 15,3-8 4-15,4-5-10 16,7 2-6-16,7 3-5 0,0 6 0 16,3 4-1-16,0 4 0 31,0 9 0-31,0 4 0 0,0 5-3 15,-3 5 1-15,-3 5-11 16,-4 8-3-16,-2 6 2 16,-3 5 5-16,-5 8 4 15,-1 7 4-15,-3-4 2 16,3-6 3-16,0-3-3 16,0-2-20-16,3-2-8 15,3-6-18-15,6-6-6 16,6-2-34-1,6-10-36-15,8-14 46 16</inkml:trace>
  <inkml:trace contextRef="#ctx0" brushRef="#br0" timeOffset="124966.1365">10253 9631 272 0,'0'18'101'0,"-3"-31"-54"0,3 24-37 0,3-9 25 16,0-7-12-16,3 8-4 15,3-6-17-15,3 0-6 16,0-2 1-16,-3-5-6 0,0 2-1 16,-3 0 1-16,0 2 3 0,0 12-4 15,-3 10 0 1,-3 2 2 0,-6 3 3-16,-6 0-2 15,-3 1 2-15,0-4 5 16,0 3 4-16,3-2 10 15,3-6 3-15,3-2 9 0,0-3 4 16,9-1-12-16,12-9-3 16,12-3-25-16,12-3-8 15,5 0-44-15,4 0-18 16,-9 5-44 0</inkml:trace>
  <inkml:trace contextRef="#ctx0" brushRef="#br0" timeOffset="125276.8441">9780 10279 364 0,'3'-3'134'0,"-6"3"-72"0,6 0-70 0,-3 6 21 16,0-6-53-16,3 0-18 15,0 0-44-15,3 0-16 16,6 8 19-16,-3 0 11 31</inkml:trace>
  <inkml:trace contextRef="#ctx0" brushRef="#br0" timeOffset="125426.406">9822 10618 300 0,'-15'8'112'0,"12"-8"-60"0,3-3-87 15,0 3-77 1,12-8-25-16,5 0 48 0,-8-2 31 16</inkml:trace>
  <inkml:trace contextRef="#ctx0" brushRef="#br0" timeOffset="125558.3569">9845 10779 240 0,'-3'0'90'0,"3"0"-48"0,3 0-49 15</inkml:trace>
  <inkml:trace contextRef="#ctx0" brushRef="#br0" timeOffset="126127.1086">9574 11298 248 0,'-2'5'93'0,"2"-5"-50"0,2-3-50 15,1 1 14-15,3-4-7 16,3-4 2-16,0-6 1 15,0-5 3-15,3-8-3 16,-3-3 7-16,-3-5 3 0,-6-13-2 31,0 2-1-31,6 0-2 0,0 3 0 16,3 3 0-16,-3 10 2 16,0 9-7-16,-3 4-4 15,3 3-3-15,0 6 3 16,0 4 2-16,0 9 2 15,-1 7-1-15,4 6 1 16,0 8-4-16,3 8 0 0,0 0 1 16,0-1 0-16,6-1 0 15,3-7 2-15,0 1-1 16,-7-5 2-16,1-3-4 16,-3-3 0-16,-3 5-1 15,-3-2-2-15,-12 3-4 31,-9-3 0-31,-3-3-1 0,-2 0 3 16,-4-2 2-16,-9-3 2 16,-3-1 3-16,4-1-2 15,-1-1-2-15,3 0-7 16,6-2-4-16,3 2-17 16,7 1-7-16,5-1-20 15,6 5-8-15,3-2-12 16</inkml:trace>
  <inkml:trace contextRef="#ctx0" brushRef="#br0" timeOffset="126760.2434">10146 11015 332 0,'-6'-3'123'0,"6"0"-66"0,0 6-66 0,0-3 20 16,0 0-23-16,0 0-7 0,0 0-4 16,0 5 2-16,0 1 11 15,0 1 3-15,-3 7 5 0,3 2 8 16,0 7 6-16,0 7 3 15,0 1 3-15,0 6-10 16,0-2-4-16,0 2-6 0,3 2 1 16,-6-7-4-16,3-5-1 15,-3-9-6-15,-6-2-3 16,0-11 9-16,-6-13 5 0,3-2 12 16,1-6 5-16,2-8 4 15,6-10 0-15,6-9-7 31,8-7-3-31,1-13-8 16,0-1-3-16,3 3-9 16,-6 8-2-16,0 8 7 15,-3 11 2-15,3 10 7 16,-3 3 2-16,-3 5-2 0,3 3-3 16,3 5-7-16,0 3-1 15,3 7-6-15,-1 6 1 0,1 8-7 16,-3 11-1-16,0 7 6 15,-6 3 4-15,-3 5 3 16,-6-5 5-16,-3 6 1 16,-3-9 1-16,1-7 2 15,-1-6 1-15,0-11-6 16,0-2-2 0,6-8-18-16,0-5-8 15,6-3-36 1,6-3-50-16,3 1 26 15</inkml:trace>
  <inkml:trace contextRef="#ctx0" brushRef="#br0" timeOffset="127198.14">10447 11099 284 0,'0'8'107'0,"0"-8"-58"0,0 0-44 0,0 0 22 0,0 0-17 16,0 0-6-16,0 0-9 15,0 0-5-15,0 0 6 16,0 0-5-16,3 6 1 0,0 4-1 16,0 1 3-16,-3 5 6 15,0-1 4-15,0-1 5 31,0-1 2-31,-3-3-1 0,3-2-1 16,0-2-3-16,-3-4-1 16,3-2-6-16,0-2 1 15,3-9 0-15,3-10 0 16,2 0 2-16,1-3 3 16,6-2 0-16,6 2 2 15,-3 3-4-15,0 5 0 0,0 5 1 16,-3 8 0-16,-1 6-2 15,-2 8-2-15,0 5-8 16,-3-1-5-16,-3-1-26 16,0 2-13-16,0-11-43 15,3-10-50-15,0-11 46 32</inkml:trace>
  <inkml:trace contextRef="#ctx0" brushRef="#br0" timeOffset="127791.6675">10610 8668 336 0,'0'0'126'0,"3"2"-68"0,3 4-74 0,0 4 18 15,9 11-19 1,9 9-2-16,9 4 3 15,5 16 5-15,7 14 6 16,3 23 1-16,2 19 0 0,-5 21 0 16,-3 13 3-16,-10 16 2 15,-11 19 4-15,-9 10 9 16,-12 11 5-16,-15-8-3 0,-3 0 1 16,0-22-1-16,1-18 2 0,-1-21-10 15,-3-15-4-15,3-28-21 16,0-12-6-16,3-25-42 15,0-18-15-15,-14-18-41 16</inkml:trace>
  <inkml:trace contextRef="#ctx0" brushRef="#br0" timeOffset="131386.3609">12233 8557 100 0,'0'-8'38'0,"3"5"-20"0,0 0-10 31,-3 1 13-31,0-1 1 0,2 0 2 16,-2 1-7-16,0 2 0 16,0-3-6-16,3 3 1 15,0 0 2-15,-3-2 1 16,0 2-2-16,0 0 0 15,0 2-3-15,0 6-1 16,0 11-5-16,-3 4-1 0,3 20-3 16,0 2-1-16,3-6-1 15,0-2-2-15,3-5-4 16,0-3 0-16,0-7-9 16,0-7-4-16,0-1-16 0,3-6-4 15,0-3-33 16</inkml:trace>
  <inkml:trace contextRef="#ctx0" brushRef="#br0" timeOffset="131533.2455">12503 8520 304 0,'0'-3'115'0,"0"6"-62"0,0-3-64 0,9 2 16 16</inkml:trace>
  <inkml:trace contextRef="#ctx0" brushRef="#br0" timeOffset="131685.628">12536 8535 429 0,'18'16'-25'16,"0"0"11"-16,3 5 4 0,0 1 5 0,2 7 7 16,1 0 4-16,3 0-6 15,3-5 1-15,2-6-1 16,-5-2 0-16,-3-5-18 15,-6-3-5-15,-3-6-24 0,-3-2-10 16,-9-10-23 15</inkml:trace>
  <inkml:trace contextRef="#ctx0" brushRef="#br0" timeOffset="131957.5712">12777 8509 240 0,'0'-13'90'0,"0"13"-48"0,0 10-49 16,0-10 16-16,0 0-8 0,0-2-1 16,0 2-6-16,0 5-1 15,-3-2 3-15,0 2-7 0,-6 0-2 16,-3 6 9-16,-2 2 4 16,-7 6 5-16,-3 4 2 15,-12 17 5-15,1 2 3 16,2-2-11-1,3-3-1-15,9-5-3 16,3-8 0-16,3-3-25 0,9-8-8 16,9-10-23-1,24-9-49-15,3-15 16 16</inkml:trace>
  <inkml:trace contextRef="#ctx0" brushRef="#br0" timeOffset="132296.3239">13060 8533 256 0,'-3'0'96'0,"3"2"-52"0,-3-2-38 16,3 0 20-16,0 0-14 15,0 0-4 1,-3-2-3 0,6-3-12-16,0-1-3 0,0 1 0 15,0 2 1-15,3 6 3 16,0 0 2-16,3-1 4 15,0 4 2-15,0-1-5 16,0 3 0-16,-3 5-4 16,-9 3 0-16,-3 5-1 15,-12 8 0-15,-6 6 5 0,0-6 3 16,0-3 12-16,4-2 7 16,2-3-1-16,6-5 1 0,6-3 3 15,6-2 3-15,15-1 0 16,17-4 2-16,19-6-28 15,17-6-13-15,25 1-113 32</inkml:trace>
  <inkml:trace contextRef="#ctx0" brushRef="#br0" timeOffset="133680.5583">21662 8652 180 0,'0'0'68'0,"0"0"-36"0,0 0-40 15,0 0 12-15</inkml:trace>
  <inkml:trace contextRef="#ctx0" brushRef="#br0" timeOffset="133996.8343">21674 8652 274 0,'9'-3'1'16,"3"1"-1"-16,-3-1 9 0,0-2 4 0,0 2 5 15,0-5 3-15,0 5 2 16,0 1 1-16,3-1-9 15,2 0-2-15,4 3-7 16,3 0-4-16,6 3-4 31,0 2 1-31,-4 1-12 0,1 4-5 16,-6 1-6-16,-3 13 0 16,-6 0 2-16,-9 5 1 15,-9 0 9-15,-12 0 5 16,0 3 9-16,1-6 6 15,-1 0 9-15,3-2 4 0,3-5 3 16,3-6 0-16,3-2-2 16,6-3-2-16,9 0-15 15,9-3-7-15,18-8-11 16,5 1-3-16,16-1-20 16,6-5-7-16,-4 0-52 15</inkml:trace>
  <inkml:trace contextRef="#ctx0" brushRef="#br0" timeOffset="134313.0053">22353 8599 216 0,'9'0'82'0,"-15"0"-44"0,9 0-47 0,-3 0 12 15,6 5-11-15,3 3 0 16,3 0-3 0,0 3 2-16,2 2 5 15,4 5 2-15,3 4 2 0,3 1 6 16,9-1 4-16,-4-1-8 15,1-5 0-15,0 0-9 16,-3-6-3-16,-3 1-30 16,-4-6-55-1,-2-2 8-15</inkml:trace>
  <inkml:trace contextRef="#ctx0" brushRef="#br0" timeOffset="134529.4563">22621 8610 252 0,'-9'0'96'0,"-6"0"-52"0,-15 0-51 0,21 2 14 16,0 3-14-16,-3 3-3 15,1 8-5-15,-4 11-4 16,0-1 11-16,0 6-3 0,0-3 3 16,-3 0-1-16,3-2 3 15,3-6-25-15,9 0-11 31,6-8-32-31</inkml:trace>
  <inkml:trace contextRef="#ctx0" brushRef="#br0" timeOffset="134959.8797">23162 8575 300 0,'3'0'112'0,"0"3"-60"16,-3-1-72-16,0 4 15 0,0 4-31 15,0 4-7-15,0 1-12 16,-3 12-4-16,0 5-14 0,-5-1-5 16,5-2 32-16,-3-2 16 31,0-3 190 0,0-6-61-31,3-4-18 16,0-7-34-16,3-1-19 15,0-9-10-15,3-5-1 0,0-18-10 16,6-6-2-16,0-2 1 0,5-3 6 16,1 2 2-16,6-2-5 15,3 11-3-15,0 4-3 16,0 12-3-16,2 7-2 15,1 9 1-15,3 12-4 16,0 22 1-16,5 7-9 0,-8-2-4 16,-6 8-29-16,-3-5-12 15,-3-6-63 1</inkml:trace>
  <inkml:trace contextRef="#ctx0" brushRef="#br0" timeOffset="136729.4309">11372 10665 156 0,'-3'-2'60'0,"3"-1"-32"0,-3 0-15 0,3 3 17 16,0 0-9-16,0 0-1 0,0 0-12 16,0 0-3-16,0 0-3 15,0 0-4-15,0 0 1 0,0 0-1 16,0 0 0-16,0 0 4 15,3 14 5 1,0 9 6 0,-3 1-5-16,0 3-2 0,-3-1-1 15,0 1-6-15,0-4 1 16,-3-1 0-16,0 1 2 16,1-4 8-16,2-3 3 0,0-6-2 15,0-10 12 16,3-5-2-31,0-8-7 16,3-6-3-16,3-2 0 0,-1-8 0 16,1-3-1-16,3 3 1 15,0 8-8-15,0 3-2 16,3 4-3-16,6 4-2 16,0 4-4-16,3 4-2 15,-3 7-2-15,2 8 0 0,-2 3 0 16,0 3 2-16,-3 5 6 15,0-1 4-15,-3 1-1 16,0 5 0-16,-3-5-6 16,5 5-22-1,1-8-7-15,6-23-66 16,3-6 1 15</inkml:trace>
  <inkml:trace contextRef="#ctx0" brushRef="#br0" timeOffset="137002.9632">11935 10710 260 0,'0'3'96'0,"3"-3"-52"0,-3 0-38 0,0 0 22 16,0 0-19-16,0 0-5 0,0 0-10 15,3 3-4-15,3 5 6 16,0 0-1-16,3-1 1 0,3 4 0 15,-1 2 3-15,4 3 0 16,0 0 3-16,6 3-3 31,3-4 0-31,-3 1-1 0,0-2 0 16,-4-1-18-16,-2-5-9 16,-3 0-14-16,-3-3-4 15</inkml:trace>
  <inkml:trace contextRef="#ctx0" brushRef="#br0" timeOffset="137303.4733">12045 10710 260 0,'-3'3'96'0,"3"-3"-52"0,3 3-51 0,-3-3 16 16,0 8-17-16,0 0-2 0,-3-1-6 15,-3 4-1-15,0 2 10 0,-6 8 1 0,-3 3 4 16,-11 8 2-16,-1 5 0 16,3 0 6-1,3-5 6-15,3-8 0 0,6-3 1 16,3-5-16-16,3-6-5 15,6-10-32-15,9-2-14 16,12-14-36 0</inkml:trace>
  <inkml:trace contextRef="#ctx0" brushRef="#br0" timeOffset="137520.9689">12408 10710 320 0,'0'3'121'0,"0"0"-66"0,0 10-58 16,0-8 22-1,3 3-17-15,0 3 0 0,0 5-2 16,0 5 0-16,0 3 0 16,0 5-16-16,0 5-4 0,0 3-17 15,-3-3-4-15,0-2-31 16,0-5-14-16,3-14-3 31</inkml:trace>
  <inkml:trace contextRef="#ctx0" brushRef="#br0" timeOffset="174685.5">5020 12451 88 0,'0'-2'33'0,"0"-1"-18"0,0 3-18 0,0 0 6 0,0 0-3 15,0 0 0-15,0-3 4 16,3 3 5-16,-3-2-1 16,0-1 3-16,0 0 7 15,0 3 3-15,0-2-2 16,0 2 1-16,0-3-5 0,0 3 1 16,0 0-9-16,0 0 0 0,0 0 3 15,0 0-2-15,0 5 1 16,0 17-1-1,0-1-4-15,0 3-1 16,0 2-1-16,0 3-2 16,0 8 5-16,0 6 1 0,0-1 0 15,0-5-1-15,0-3 1 16,0 1 1-16,0-1-1 16,0 0-1-16,0-4-3 15,0-7 1-15,0-1-4 16,0-7 0-16,0-1 3 15,0-4 1 1,0-2-10-16,0-3-5 16,0-5-30-16,9-15-76 15</inkml:trace>
  <inkml:trace contextRef="#ctx0" brushRef="#br0" timeOffset="175669.8983">4901 12380 108 0,'-9'-3'41'0,"6"6"-22"0,-3-6-11 0,6 3 13 16,-6 0-8-16,1 0 0 16,-1 0-3-16,0-2 1 15,-6 2 5-15,0-3 2 16,3 3 2-16,0 0 0 16,3 0-5-16,3 0 1 0,0 0-3 15,3 0 2-15,6 3-2 16,0-1 0-16,6 1-1 15,0 0 0-15,3-1-4 16,2 1 0-16,4-1-3 0,3 1 0 16,3 0-3-16,3-1 1 15,-1 1-4-15,-2 0 0 0,-3-1 1 16,0 1 2-16,-3 0-10 16,-3-3-4-16,-1 0-12 15,-2 2-5-15,-3 1-15 16,0 0-5-16,0 2-18 15,-3 3-32 17,-6 8 27-32</inkml:trace>
  <inkml:trace contextRef="#ctx0" brushRef="#br0" timeOffset="175985.8161">4735 13055 148 0,'-9'10'57'0,"9"-7"-30"0,0-1-10 16,0-2 37 0,15 0-14-16,11-2-14 0,4-4-9 31,6 1-10-31,3 0-5 0,2 2-1 0,4 1-1 15,-3 2 2-15,-1 2-3 16,-2 4 0-16,-3-1-1 16,-1 3 0-16,4-3-5 15,-6 0-3-15,-3 1-16 16,-1-1-7-16,-2-2-24 16,0-9-49-16,-3-2 20 15</inkml:trace>
  <inkml:trace contextRef="#ctx0" brushRef="#br0" timeOffset="176192.2098">6041 12163 224 0,'-9'-11'85'0,"6"6"-46"0,0 0-43 0,3 2 15 0,0 0-6 16,-6 1 0-16</inkml:trace>
  <inkml:trace contextRef="#ctx0" brushRef="#br0" timeOffset="176417.6307">6003 12129 378 0,'-12'-3'5'0,"-3"0"1"0,0 3-2 0,0 6 0 31,0 4 0-31,-3 11 2 0,-3 19-1 0,1 5 2 16,-1 21-6-16,-3 3-1 16,6 18 0-16,-3 3 0 15,12 0-3-15,3 0 2 16,9 0 1-16,3 3 0 16,3-9-5-16,6-7-1 15,3-8-4 1,3-6-1-16,3-7-12 15,2-14-3-15,4-7-19 16,0-9-7-16,0-10-27 16</inkml:trace>
  <inkml:trace contextRef="#ctx0" brushRef="#br0" timeOffset="177120.2483">6223 12652 276 0,'-27'-8'104'0,"27"6"-56"0,-3-6-56 0,3 5 16 15,0 1-13-15,0-4 1 16,0 1 2-16,0 2 1 15,0 1 1-15,0 2-5 0,0 0-1 32,0 8 3-32,0 2 1 0,0 11 2 15,0 8 0-15,0 3 0 16,3 0 0-16,0 0-3 0,0-6 2 16,0 3 1-16,6-5 0 15,0-5-3-15,-3-3 2 16,0-6 5-16,3-10 13 15,3-5 0-15,0-3-1 16,-1-3-1-16,1-2-2 16,3 2 0-16,-3 1-1 15,0-1 0-15,0 3-4 16,-3 3 0-16,0 0-7 31,0 2-1-31,0 3-7 16,-3 0 0-16,0 3-2 0,5 2 3 15,1 0 2-15,6 1 2 16,0-1 1-16,0 0 1 16,-3 1 0-16,9-1 2 15,-4 0-1 1,-2-2 2-16,-3-1 0 16,-3-2 1-16,0-2 0 0,-3-4 6 15,6-1 6-15,-6-4 1 16,-6-10-1-16,-3-8-11 0,0-8-2 15,0 5-3-15,-3 3 0 16,0 5 0-16,0 3 0 16,0 2-7-16,0 6-3 15,0 2-14 1,0 1-7-16,0 2-15 16,3 5-6-16,0 3-12 15,0 0-3-15,12 3-25 16</inkml:trace>
  <inkml:trace contextRef="#ctx0" brushRef="#br0" timeOffset="177541.9401">7199 12285 276 0,'-3'-6'104'0,"3"-10"-56"0,0 3-49 0,0 11 20 16,0-4-11-16,0 1-2 15,0 0 1-15,-3-1 0 16,0 1-3-16,-3 0-3 0,0 2 0 16,0 6 1-16,-6 2 1 31,-5 8-1-31,2 6 1 0,0 5 0 15,0 10 1-15,0 6-2 16,3 10-2-16,0 6 1 16,3 15-1-16,3 0 0 15,3-2 2-15,3 0-3 16,6-3 0-16,9-8-1 16,9-2 0-16,3-6-3 0,6 3 1 15,-1-5-16-15,4-9-6 16,3-7-18-16,-4-5-5 15,-2-9-20 1,-6-7-49-16,-3-17 27 0</inkml:trace>
  <inkml:trace contextRef="#ctx0" brushRef="#br0" timeOffset="177921.4509">7616 12597 240 0,'-6'-8'90'0,"6"8"-48"0,-3-5-49 16,3 5 14-16,0-3-12 15,0 0 1-15,0 1 4 16,0-1 2-16,3 0 0 15,0 3 7-15,-3 0 6 0,6 0 4 0,0 3 3 16,0 2-10-16,3 6-2 16,3 2-6-16,3 6-1 15,2 12-3-15,1 1-1 16,3-3-1-16,-3 0-2 16,6 0-11-16,-6-7-5 0,-1-7-3 31,-5 1-1-31,0-2-11 15,-3-6-5-15,0-3-47 16,-6-8-25-16,0-5 54 16</inkml:trace>
  <inkml:trace contextRef="#ctx0" brushRef="#br0" timeOffset="178190.0893">7866 12499 296 0,'-9'0'112'0,"9"0"-60"0,-6 3-65 15,6 5 17 1,-6-1-6-16,0 1 3 16,-6 0-2-16,0 3-2 15,-3 5 2-15,-5 5-5 0,-4 11 2 16,-3 7 2-16,-6 1 3 15,-2 0 0-15,5-1-1 16,6-7-17-16,6-3-9 0,12-5-39 16,15-16-18-16,9-5-6 15</inkml:trace>
  <inkml:trace contextRef="#ctx0" brushRef="#br0" timeOffset="178438.1439">8405 12859 280 0,'0'2'104'0,"3"4"-56"0,0-1-54 0,0 0 17 0,0 1-16 31,-3 2-2-31,0 2-9 0,0 3-5 15,-6 6 11-15,-3 2-2 0,-6 5 1 16,-9 4 2-16,-3 4 3 16,3 3-13-16,4-3-4 15,2-7-21-15</inkml:trace>
  <inkml:trace contextRef="#ctx0" brushRef="#br0" timeOffset="179106.8981">8893 12512 320 0,'-3'11'121'0,"6"-19"-66"0,0 10-66 16,3 1 18-16,-6-3-14 15,0 5 0-15,6 3-13 16,-6 3-2-16,6 5 12 16,-3 5 0-16,0 3 5 0,0 15 3 0,0 1 1 15,0 2-2-15,0 9 0 16,0-1 6-16,-3-2 5 16,5-1-4-16,1-4 0 15,-6-4 0-15,0-2 0 0,0-8 4 16,0-5 3-16,0-5 7 15,-3-19 19 1,-5-8-2-16,-1-8-7 16,3-8-5-16,3-8-7 0,6-7-2 15,0 7-2-15,0-26 0 16,6 2-4-16,-4 6-3 16,1 2-7-16,-6 9-1 31,-3 7-1-31,0 3 2 0,0 5-1 15,3 3 1-15,0 0-3 16,0 2-1-16,3-2-6 16,9 10-3-1,0 6 0 1,3 8-1-16,0 2 6 16,3 6 4-16,-3 4-7 0,0 7-2 15,0 1-1-15,-4 14 0 16,-2-5 6-16,-3-3 4 15,-6-2 1-15,-3-6 4 16,-6 3-2-16,-2-8-1 0,-7-3 0 16,-3-3 0-16,-3-2-6 31,3-2-4-31,3-4-25 16,6-7-13-16,24-6-56 15</inkml:trace>
  <inkml:trace contextRef="#ctx0" brushRef="#br0" timeOffset="179275.5071">9548 12282 336 0,'-3'3'126'0,"3"-3"-68"0,0 0-79 0,0 0 15 16</inkml:trace>
  <inkml:trace contextRef="#ctx0" brushRef="#br0" timeOffset="179481.0678">9554 12295 447 0,'15'8'-23'0,"5"5"11"16,1-2 14-16,0 2 8 16,0 6 1-16,0 5 1 0,0 10 0 15,-1 6 0-15,-2 5-6 16,-6 15-2-16,-6 4-2 0,-6 7 1 15,-9 6-7 1,-6-5 1-16,-6-6-4 16,-5 5 0-16,2-10 1 15,3-11 2-15,3-7-14 16,3-12-3-16,3-4-27 16,21-22-84-1</inkml:trace>
  <inkml:trace contextRef="#ctx0" brushRef="#br0" timeOffset="180039.4072">10354 12218 304 0,'-6'-2'112'0,"3"2"-60"0,3-3-63 0,0 3 18 0,0 0-18 15,0 0-5-15,3 5 1 16,3 1 1-16,6 7 9 16,3 8 15-16,6 3 9 0,3 10 4 15,9 11 3-15,-1 3-3 31,1 8 0-31,-3 15-12 0,0 3-7 16,-7 3-2-16,-8 7 0 16,-9-2-3-16,-6 6-2 15,-6-4-3-15,-12-9-1 16,-11-1 1-16,-4-8 2 16,0-13 4-16,3-8 2 15,7-11-9-15,5-7-3 0,6-6-26 16,6-11-9-16,12-4-59 15,6-14-49-15,17-11 56 16</inkml:trace>
  <inkml:trace contextRef="#ctx0" brushRef="#br0" timeOffset="180790.4121">11331 12734 228 0,'3'-2'85'0,"0"-17"-46"0,3 9-46 0,0 7 16 16,2 0-8-16,4 1 2 15,3-1-4-15,6 3-2 0,3 0 2 16,0 0 4-16,2 0 3 0,1 0 2 16,6 0 0-16,6 0-4 15,-4 0-1-15,1 0-3 16,-3 0-1-16,-3-3-12 15,-4 1-7-15,-5-1-29 16,-9-2-11-16</inkml:trace>
  <inkml:trace contextRef="#ctx0" brushRef="#br0" timeOffset="181058.8086">11429 12457 304 0,'-15'-3'112'0,"12"21"-60"0,0-4-67 0,3-4 16 16,0 1-18-16,0-1-2 16,3 6 8-16,0 3 3 15,6 5 6 1,3 10 1-16,0 8 1 0,0 3-3 15,0 0 2-15,-1 3-8 0,1-3-4 16,0-8-29-16,-3-3-12 16,3-7-36-1</inkml:trace>
  <inkml:trace contextRef="#ctx0" brushRef="#br0" timeOffset="181706.1774">12268 12163 340 0,'3'3'126'0,"-3"-3"-68"0,3 0-59 0,-3 0 23 16,0 0-18-16,0 0-4 15,0 0-3-15,3 5-1 16,3 3 3-16,0 2-5 0,0 12 2 0,0 7 0 16,6 5 2-16,0 6 1 15,3 7 3-15,3 1-3 16,-4 0 0-16,1-1 3 16,3 1 1-16,-3-1-1 15,0-7 1-15,-3-8-4 31,0-6 0-31,-3-4 5 0,0-17 13 16,-3-13 5 0,3-8-9-16,-1-8-5 15,10-5-1-15,3-13 0 0,0-1-1 16,3-2 1-16,0-2-6 16,-1-3-1-16,1 7 0 15,-3 6 0-15,-3 5-3 16,-3 3 2-16,-3 8-1 15,0 5-2-15,-3 3-8 16,-4 5-3-16,1 0 1 16,-3 3 3-16,0 2 5 15,-3 1 1-15,-3-1 3 0,-6 3 3 32,-5 0-2-32,-10 0-2 0,-15 0 2 15,0 3 0-15,-2-3 1 16,-7 0 0-16,-2 0-3 15,5 2 2-15,6 1 3 16,9 0 1-16,7-3-30 16,8 2-12-16,9 1-35 15,18-1-14-15,11-4-21 16</inkml:trace>
  <inkml:trace contextRef="#ctx0" brushRef="#br0" timeOffset="182056.4613">13301 12240 276 0,'-3'0'104'0,"0"0"-56"0,3 0-56 0,0 0 18 16,0 0-9-16,-6 0-1 15,12 0 1-15,-12-3 1 0,6 3-1 16,0 0 8-16,0 0 4 0,6 5-2 16,-6 6-1-16,-6 10-9 15,3 5 0-15,-3 9-1 16,3 7 0-16,-6 1 0 16,3-4 0-16,0-2-11 15,1-2-5-15,-1-6-8 0,0-5-2 16,0-6-8-16,-3-5-4 15,0-7-26 1,-3-12-46-16,0-4 21 0</inkml:trace>
  <inkml:trace contextRef="#ctx0" brushRef="#br0" timeOffset="182306.4943">12887 12152 364 0,'3'0'134'0,"-3"-2"-72"0,3-1-61 0,0 3 25 15,3-3-18-15,3 1-2 0,3-1-15 16,9-2-4-16,6 2 6 16,3 1-3-16,5-1-1 0,1 3 4 15,6 3 2-15,-4-1-13 16,1 6-3-16,0 0-24 15,-4 5-9-15,1 3-18 16,-6 8-8-16,-6 5-9 16</inkml:trace>
  <inkml:trace contextRef="#ctx0" brushRef="#br0" timeOffset="182505.9889">12965 12795 332 0,'0'8'123'0,"6"-8"-66"0,0 3-66 16,18-3 59-1,5-5-33-15,7-9-35 16,6-4-20-16,5-3 17 16,-2 7-34-16,0 1-9 0,-7 5-20 15,10 0-43-15,0 11 33 0</inkml:trace>
  <inkml:trace contextRef="#ctx0" brushRef="#br0" timeOffset="183307.3239">14129 11949 272 0,'0'0'104'0,"3"0"-56"0,0 0-54 16,0 2 17-16,5 1-12 16,7 0-1-16,3 2 1 15,0 0 0-15,0 6 1 16,3 5 0-16,0 5 0 0,-1 5-3 16,4 6 2-1,-3 5-6-15,3 13-3 16,-3 1 3-16,-6-4 4 15,-9-5-11-15,-12 9-4 0,-6-9 3 16,-3-5 1-16,-3-8 9 16,-3-5 4-16,-6-8 4 15,-5-5 1-15,-1-6 9 16,3-10 3-16,6-6 12 0,6-5 7 16,7-2 4-16,8-4 3 15,6-9-17-15,14-4-6 16,4 3-26-16,0 3-9 15,0 6-20-15,0 4-7 16,-3 6-24-16,-4 5-9 16,-2 3-29-16</inkml:trace>
  <inkml:trace contextRef="#ctx0" brushRef="#br0" timeOffset="183874.2677">14638 12062 400 0,'0'-2'148'0,"0"10"-80"0,0-11-81 16,9 6 20-16,-4-3-33 15,-2 5-7-15,0 0-17 16,0 6-4-16,-6 7 29 0,0 6 5 0,0 8 4 15,1 8 7-15,-1-3 5 16,3 0 7-16,5 0 6 16,1-8 12-16,0-5 7 15,0-3-1-15,3-5-2 16,0-3-9-16,0-5-3 16,3-6-3-1,0-7 1-15,0-3-2 16,0-5 0-16,3-3-1 15,3-10 2-15,-1 2 1 16,4 3 1-16,-3 2-9 16,-3 9-3-16,0 10-15 0,0 10-2 15,-3 6-3-15,0 0 2 16,-1 0 5-16,1 0 6 16,3-3 6-16,0 0 5 15,3-2 8-15,0-6 2 0,3-5 6 16,2-5 2-16,1-8 2 15,-3-14 2-15,-3 6-14 16,3-27-5-16,-3-2-13 16,-3-8-6-16,-7 0-3 0,-2-1-1 15,-3 12-2-15,0 12-2 16,-3 6-10-16,-3 24-59 31,-3 13-3-15,1 5-30-1</inkml:trace>
  <inkml:trace contextRef="#ctx0" brushRef="#br0" timeOffset="184290.5922">13965 12750 236 0,'-27'-24'90'0,"24"3"-48"0,0 5-36 31,3 14 20-31,3-4-5 0,6-1-1 16,6-1 3-16,9 0 2 15,9 2-13-15,14 1 6 0,10 0 3 16,11 0-7-16,7 2-1 16,8 3-3-16,3 3 1 15,7 2-6-15,-1 0-1 16,0 0-2-16,-6 1 1 0,-2-1-9 16,-13 0-1-16,-11 1-18 15,-10-1-9-15,-14-3-13 16,-12 9-50-1,-12 8 9-15,-12-4-19 16</inkml:trace>
  <inkml:trace contextRef="#ctx0" brushRef="#br0" timeOffset="184739.6141">14132 13047 384 0,'0'2'145'0,"3"-2"-78"0,-3 0-76 0,0 0 23 16,6 0-30-16,5 0-9 15,4 3 2-15,3 5 2 0,3 2 13 16,3 4 2-16,0 7 4 0,5 11 0 15,-5 2 0-15,-3 3-3 16,-6 13 1-16,-6-5-5 16,-9 3-1-16,-6-3 5 15,-3-5 4-15,-3-1 2 16,0-7-1-16,-3-8 3 16,0-11 2-1,-2-8 4-15,-1-5 5 16,-3-8 1-16,6-5 3 0,3-3 3 15,0-2 4-15,6-11-4 16,9 2-1-16,6 6-20 16,6 3-7-16,0 2-19 15,3 5-9-15,3 6-34 16,-4 5-14-16,7 5-40 16,-3-5-24-16,-3-3 72 15</inkml:trace>
  <inkml:trace contextRef="#ctx0" brushRef="#br0" timeOffset="185339.055">14897 13234 340 0,'3'3'126'0,"-3"10"-68"0,0 3-68 16,0-5 20-16,0 2-21 15,0 13-5-15,0 4-3 16,0 4 1-16,0 3 10 0,-3 19 0 0,-6-1 3 0,3 1 5 16,0-1 4-1,0 3-1-15,-3-2-2 0,-3-6 8 16,3-5 6-16,3-8 2 16,0-8 1-16,3-7 0 15,0-7-2-15,0-7 14 16,0-10 5-16,0-9-10 0,3-10-2 15,6-11-4-15,0-7-3 16,6-20-4-16,0 1-2 16,-3-5-6-16,3 2-3 15,-6 0-7-15,-9 5-1 16,-6 6-4-16,-3 3 2 31,0 7 0-31,0 3 3 0,3 5 4 16,0 3 1-16,3 2 3 15,3 1 1-15,3 2-4 16,9 3 1-16,9 0-5 16,3 2-1-16,6 3-6 15,3 6 0-15,-1 5-3 16,4 5 0-16,0 8-6 0,-1 2-1 16,-5 11-4-16,-6 0-1 0,-6 3-3 15,-9 3-1-15,-9 2 10 16,-12-5 7-16,-12 2 11 15,-5-2 7-15,-16-3 4 16,3-2 3-16,7-4-3 31,2-4-3-31,12-3-13 0,12-5-5 16,21-17-106 0</inkml:trace>
  <inkml:trace contextRef="#ctx0" brushRef="#br0" timeOffset="185576.5887">15733 12912 160 0,'-21'5'63'0,"21"6"-34"0,-3-4-34 15,3-7 95 1,0 0-18-16</inkml:trace>
  <inkml:trace contextRef="#ctx0" brushRef="#br0" timeOffset="185974.1308">15718 12928 492 0,'9'-11'56'0,"6"-2"-12"16,-3-8-14-16,0-9-7 15,3-12-7-15,-1-11-2 16,4-5-6-16,3-8 0 16,0 0-12-16,0-8-2 15,-3 10 3-15,-3 11 1 16,-1 11-1-16,-5 7 2 0,0 12-6 16,-3 7 0-16,0 8-2 15,0 16 1-15,3 10 5 16,0 6 3-16,6 8 1 15,3 2-1-15,0 3-2 16,3 0 1-16,-1 0-8 16,4 3-4-1,0-3 0-15,0 11 0 16,-6-6-1-16,-6-5 1 0,-9-2 0 16,-6-4 1-16,-9-2 2 15,-9-2 4-15,-12-9-4 16,-6 1 2-16,-2-6 2 15,-4-2 1-15,-3 5 3 16,1-11 1-16,8-5 3 0,6 3 1 16,7-3-17-1,5-3-5-15,6 0-35 16,30-7-92 0</inkml:trace>
  <inkml:trace contextRef="#ctx0" brushRef="#br0" timeOffset="186293.5343">16421 12425 428 0,'0'2'162'0,"0"-2"-88"0,0 6-104 0,0-6-10 15,9 24-11-15,-4 2 16 16,4 6 14-16,0 5 13 16,-3 16 3-16,0 2 3 0,0 6 13 15,0 5 7-15,0 0 0 16,-3-2-1-16,-6 5-9 0,0-8-5 16,-3-6-7-16,0-7 0 15,-3-11-25-15,0-8-8 16,-6-5-14-16,1-14-4 15,-4-10-19 1,-3-31-47-16,3-9 23 16</inkml:trace>
  <inkml:trace contextRef="#ctx0" brushRef="#br0" timeOffset="186582.6355">16379 12216 360 0,'-3'0'134'0,"3"0"-72"0,3 2-57 0,-3-2 19 15,9 3-28-15,6 2-9 16,6 9-5-16,2 4 9 16,4 6 0-16,3 2 2 0,6 1 1 15,2 7 4-15,-2 3-1 16,-6 0 1-1,-6 3 2-15,-7 0 0 16,-5-3 0-16,-6 10 0 16,-12-7-3-16,-8-8 0 0,-4-6-23 15,-3-7-7-15,0-19-99 16</inkml:trace>
  <inkml:trace contextRef="#ctx0" brushRef="#br0" timeOffset="187222.5774">17302 12393 392 0,'15'11'148'0,"-10"-11"-80"0,16-3-79 0,-6 3 24 0,0 0-32 16,9-3-7-16,3 3-11 31,5 0-5-31,7 0 23 15,0 0 3-15,2 0 7 0,1 0 5 0,0 0 4 16,-1 0 10-16,-5 0 3 16,-3 3-9-16,-3-3-1 15,-6 0-36-15,-4 0-15 16,1-3-71 0</inkml:trace>
  <inkml:trace contextRef="#ctx0" brushRef="#br0" timeOffset="187554.6642">18590 12097 340 0,'0'0'129'16,"0"2"-70"-16,0-2-73 0,0 0 19 0,0 0-16 16,3 6-3-16,0-1 5 15,0 0 3-15,0 6 4 0,0 5-1 0,0 5 1 16,-3 16 2-16,0 3 0 16,0 5 0-16,0 10 0 15,0-2 0-15,3 0 0 16,0-5 0-16,0-6 2 15,0 0-14-15,0-7-5 0,-3-9-26 16,-6-28-96 0</inkml:trace>
  <inkml:trace contextRef="#ctx0" brushRef="#br0" timeOffset="187791.4693">18129 12004 440 0,'3'0'165'0,"6"0"-90"0,12 3-79 15,-3-1 31-15,14 1-19 16,13-3-4-16,15-3-21 16,-13 1-6-16,25-3 11 15,5-1-20-15,-5 1-6 0,-7 0-11 0,1-1-3 16,-4 1-9-16,-2 5-1 15,-4 0-27 1,-2 0-39-16,8 0 40 16</inkml:trace>
  <inkml:trace contextRef="#ctx0" brushRef="#br0" timeOffset="188092.6798">19388 11885 384 0,'-3'-5'143'0,"3"-8"-78"0,0 5-74 16,-6 5 25-16,0 3-22 0,0 0-14 15,-9 11 1 1,1 2 9-16,-4 5 2 0,0 6 1 16,-6 11 4-16,-3 4 1 15,0 11 2-15,4 19 2 0,2 0 1 16,6 10 3-16,6 3 1 15,9-5 3-15,9 11-10 16,9-9-2-16,0-8-17 16,5-7-7-16,1-6-14 0,6-13-5 15,6-11-22-15,0-15-7 32,-1-19-21-17</inkml:trace>
  <inkml:trace contextRef="#ctx0" brushRef="#br0" timeOffset="188424.0795">19588 12213 384 0,'0'-5'143'0,"3"5"-78"0,-3 0-87 0,0 0 19 0,0 0-26 16,3 3-7-16,6 2 4 16,-1 8 4-16,4 6 16 31,3 2 7-31,0 0 4 0,6 5 18 16,0 1 11-16,3-1-8 0,14 3-1 15,-2 0-11-15,0-5-5 16,-6-5-22-16,-4-3-10 15,-5-6-32-15,-15-23-90 32</inkml:trace>
  <inkml:trace contextRef="#ctx0" brushRef="#br0" timeOffset="188655.4955">19766 12208 324 0,'-6'3'123'0,"3"-6"-66"0,3 3-55 15,0 0 25-15,0 0-18 0,-3 0-5 16,0 3-7-16,0 2-1 16,0 8 2-16,-6 8-1 0,1 3 1 0,-4 2 0 15,-6 9 0 1,-3 7 2-16,-3 1 0 0,3-1 0 16,0 0 0-16,4-2-20 31,-1 0-7-31,6 2-37 15,3-10-16-15</inkml:trace>
  <inkml:trace contextRef="#ctx0" brushRef="#br0" timeOffset="188923.2393">20189 11882 416 0,'6'0'154'0,"0"6"-84"0,9 7-90 15,-6-2 18 1,11 7-31-16,7 16-8 0,0 9 3 16,0 10 3-16,0 18 20 15,-4 11 4-15,-8 5 5 0,-12 14 15 16,-12 2 6-1,-23-2 4-15,-7-3 1 16,-9-11-29-16,-5-13-10 16,-1-18-118-16</inkml:trace>
  <inkml:trace contextRef="#ctx0" brushRef="#br0" timeOffset="191447.1572">4913 11671 268 0,'-41'-3'101'0,"2"3"-54"0,0 8-53 0,24 0 19 16,-6 5-12-16,-8 8-3 16,-10 24-2-16,-12 11 0 15,-5 29 3-15,-7 20 0 0,1 22 1 16,5 16 15-16,13 11 7 15,14 10 1-15,21 16-2 0,33 0-5 32,26 10-2-32,37 1-19 15,38-9-9-15,41-15-117 16</inkml:trace>
  <inkml:trace contextRef="#ctx0" brushRef="#br0" timeOffset="192213.7285">20481 11623 328 0,'-9'-26'123'0,"6"2"-66"0,0 8-49 0,6 11 27 0,0-1-20 15,3 1-3-15,0 2-10 16,5 6-4-16,7 5 1 16,6 13-2-16,6 8 1 0,9 11-3 15,11 21 1-15,1 8 0 16,-1 15 2-16,-2 14 1 0,-9 13 1 16,-9 14 0-16,-13 23 2 15,-14 5-1-15,-18-2-1 0,-23 5 1 31,-7-10-1-31,-5-17-16 16,-7-17-6-16,-3-9-16 0,4-24-6 16,8-18-16-16,4-16-7 15,17-27-28 1,15-18-21-16,15-26 55 16</inkml:trace>
  <inkml:trace contextRef="#ctx0" brushRef="#br0" timeOffset="192604.3835">21141 11139 396 0,'-14'-29'148'0,"8"13"-80"0,3 5-79 0,3 6 22 16,0 2-25-16,3-2-5 0,3 0-8 16,2 2-1-16,22 3 15 15,3 6 3-15,6-1 4 0,2 3 2 32,7 5-1-32,-9 8 1 0,-7 3 3 15,-17 0-2 1,-6 2 1-16,-12 3 2 0,-12 0 2 15,-3 3 5-15,-2-5 4 16,5 2 2-16,3-5 3 0,21-3 21 16,21-3-15-1,26-5-6-15,48-2-70 16,54-16-28 0,21-22-68-1</inkml:trace>
  <inkml:trace contextRef="#ctx0" brushRef="#br0" timeOffset="193399.5703">3106 11639 336 0,'-20'-8'126'0,"11"-5"-68"0,-6 5-59 15,12 8 21 1,-3 0-21-1,9 8-4-15,3 0 2 16,12 0-3-16,5 2 1 0,13 4 5 16,9 1 4-16,5-1 5 0,10-4 2 15,-1-4-5-15,1-1-2 0,-3-3 0 16,-4 1 0 0,-2 0-5-16,-10-1 1 0,-5 1-31 15,-6 0-14-15,-6 2-32 16,-6 0-12-16,-10-2-21 15</inkml:trace>
  <inkml:trace contextRef="#ctx0" brushRef="#br0" timeOffset="193934.8331">3103 11658 328 0,'-23'-11'123'0,"17"8"-66"0,0 1-62 16,6 2 23-16,0 0-19 0,0 0-1 15,0 0-4-15,0 5 1 0,6 3 3 32,-3 2-1-32,3 6-1 0,3 6 3 0,2 9 0 15,4 9 1-15,3 5 0 16,0 8 6-16,6 0 4 0,6 5-3 15,-1 0-2 1,1 8 0-16,0-7-1 0,3-7-2 16,-1-4-2-16,4 2 1 31,-6-2 1-31,-3-3-3 0,-6 0 0 16,-4 0-4-16,-8 5 1 15,-6 8-11-15,-15-5-6 16,-5 0 1-16,-10 8 1 15,-12-5 11-15,-9-1 7 16,1 1 7-16,-4 5 7 16,7-6 10-16,-1-5 6 0,3-5-4 15,9-5-3-15,10-5-6 0,26-12 4 16,17-1-2 0,-5-7-3-16,45-7-2 15,14-5-10-15,10-3-1 16,8-3-24-16,-9 1-8 31,-5 2-16-31,-13 0-6 0,-5 2-12 16,-13 6-3-16,-11 0-51 15</inkml:trace>
  <inkml:trace contextRef="#ctx0" brushRef="#br0" timeOffset="194450.8701">3362 13819 336 0,'-6'21'126'0,"0"-18"-68"0,4-3-63 0,4 5 20 15,1 1-11-15,3-1-3 16,0 3 0-16,3 0 1 16,3 2-1-16,6 1-5 0,6 2 0 0,0 3 4 15,2 3 2-15,1-1-3 16,0 6-1-16,-3 2-15 31,-3-4-4-31,-3-4-20 16,-7-2-7-16,1-3-29 0,-6-29-58 31</inkml:trace>
  <inkml:trace contextRef="#ctx0" brushRef="#br0" timeOffset="194652.7763">3734 13772 324 0,'-26'-6'121'0,"11"6"-66"0,0 3-66 16,6 0 18-16,-3 2-12 16,-9 13-1-1,-12 6-2-15,-11 8 2 16,-7 8 4-16,-17 20 1 0,-4 1 1 15,4 8-18-15,-4-5-8 0,10-14-96 32</inkml:trace>
  <inkml:trace contextRef="#ctx0" brushRef="#br0" timeOffset="199455.0707">678 11938 260 0,'-3'-13'96'0,"3"13"-52"0,0-3-49 0,0 3 15 16,0 0-11-16,0-3-1 15,3 1-2-15,2-1 0 0,4 1 3 16,3 2 0-16,0 2 3 0,0 6-1 16,3 5 2-16,-9 11 0 15,3 8 3-15,-3 2-3 16,-3 3-2-16,0 0 0 0,-3 3-1 16,-3 2 2-1,0-7 1 1,3-9-1-16,-6-5-2 0,3-2 3 15,-3-8 2-15,0-11 0 16,0-11 0-16,6-8 3 16,9-7 5-16,0-3-1 15,6-11 1-15,0 1-3 16,6 1-1-16,-7 9-5 16,4 6-1-16,0 7-3 0,-3 8-1 15,6 8-6-15,-3 8-3 16,8 8-1-16,-5 2-1 15,-6 1 0-15,3 2 0 16,0-3 7-16,-6-2 2 16,6 0 3-16,-9-5 0 15,3-1 4-15,-4-2 5 0,4-5 8 16,-3-3 4-16,-6-6-6 16,6-1-4-16,0-7-9 15,0 1-1-15,3-11-1 16,-3-2 2-16,3 2-1 0,-3 3-1 15,0 8-4-15,3 2-2 32,-3 24-2-32,-1 6-2 15,-2 5 1-15,0 5 3 16,3 0 1-16,-6 3-4 16,6 2 1-16,0-8-3 15,-3-4 2-15,9-14 3 16,-3-11 1-16,6-5 3 15,3-5 1-15,-1-6 1 0,1-2 2 16,3-3 5-16,-3 0 6 16,0-2 2-16,-6 7 3 15,-1 4-8-15,1 4-1 16,-6 8-3-16,3 9 1 16,-3 2-4-16,3 5-2 15,-3 3-7 1,-3 2-4-16,0 1 1 15,3-1 3-15,-6-2-4 16,3-3 0-16,0-2-11 16,0-3-1-16,-6-8-35 15,0-11-16-15,0-5-25 16</inkml:trace>
  <inkml:trace contextRef="#ctx0" brushRef="#br0" timeOffset="199587.6242">1487 11742 408 0,'-18'3'154'0,"15"2"-84"0,3 0-128 15,0-5 4-15,6 6-106 0,0-1-42 16</inkml:trace>
  <inkml:trace contextRef="#ctx0" brushRef="#br0" timeOffset="199939.723">1707 12054 420 0,'-6'37'156'0,"3"-34"-84"0,1 0-82 16,2-3 25-16,0 0-31 16,2 5-9-16,1 3-23 15,3 5-7-15,-6 3 29 0,9 3-17 16,-9 7-5-16,3 8 23 0,-3-2 11 15,0-5 21-15,0-6 8 0,0 0 23 16,0-5 11-16,0-6 5 16,0-4 13-1,6-27-25-15,0-9-21 16,3-4-11-16,9 0-7 16,-6-3 0-16,6 8-4 15,-6 5-2 1,6 11-1-16,5 7 0 15,4 14-2-15,-6 13 1 16,3 14-17-16,3 2-6 16,-7 2-38-16,1 1-17 15,-3-5-61 1</inkml:trace>
  <inkml:trace contextRef="#ctx0" brushRef="#br0" timeOffset="200642.069">1053 13044 368 0,'-6'-5'137'0,"6"2"-74"0,0 0-73 31,12 3 17-31,-4 0-12 16,4 3-6-16,-3 2-1 15,6 6 6-15,0 7-1 0,0 14 0 16,6 5 4-16,-3 6 1 0,0 4 2 16,-4-2 0-16,1-3 2 15,0-4 1-15,-3-7 5 16,3-4 3-16,-6-6-2 15,-3-8 2-15,9-10 3 16,-6-9 3-16,6-12-7 16,2-8-3-16,-5-4-2 0,9-9 1 15,0-4-3-15,0 4-2 16,-3-1 0-16,0 8-1 16,-10 6 0-16,4 2 0 15,-9 3-5-15,0 5-1 0,-9 3-2 16,-6 2 0-16,-2 1 5 15,-4 2 3-15,-6 0 1 16,-6 2 2-16,-3 4-4 31,-8 2 0-31,-4 2 1 16,3 4 2-16,7 2-6 0,5 0 1 0,9-1-12 16,0 4-6-16,12-3-35 15,3 0-13-15,15-5-27 31</inkml:trace>
  <inkml:trace contextRef="#ctx0" brushRef="#br0" timeOffset="200760.3678">1788 13110 368 0,'6'5'140'0,"-3"-5"-76"0,0 3-66 0,-3-3 27 31,0 0-15-31,3 5-3 0</inkml:trace>
  <inkml:trace contextRef="#ctx0" brushRef="#br0" timeOffset="201228.5683">1809 13152 597 0,'-6'27'-14'0,"6"5"0"0,-3 15 5 16,0 1 6-16,0 7 2 16,0 17 1-16,0-3 0 15,-6 2 0-15,0-2 11 16,6-6 7-16,-6-12-7 0,9-12-3 15,-6-7-3-15,3-8-1 16,0-19-5 0,3-18-1-16,-6-11 1 15,3-15 6-15,3-14 5 16,0-11 1-16,3-10 3 16,3-3-3-1,-6-7-1-15,6 4-4 16,0 9-1-16,3 7-3 0,-6 17 1 0,6 7-7 15,0 3-1-15,3 5-3 16,0 8 2-16,5 6-3 16,7 7 1-16,-3 9-1 15,-3 7 1 1,0 11 0-16,-9 10 0 0,-6 14 0 16,-6 5 2-16,-12-3 4 15,0 6 3-15,0-6 4 16,0-7 2-16,-3-9 3 15,1-5 1-15,2-13-21 16,-3-10-10-16,9-14-76 0,9-32-35 31,15-18-7-15</inkml:trace>
  <inkml:trace contextRef="#ctx0" brushRef="#br0" timeOffset="248353.1752">166 12965 88 0,'-9'-14'35'0,"9"14"-18"0,0-2-9 0,0 2 13 15</inkml:trace>
  <inkml:trace contextRef="#ctx0" brushRef="#br0" timeOffset="248656.2659">157 12943 206 0,'0'-5'27'0,"-6"0"-12"16,6 0-5-16,0 2-6 16,0 0-3-16,0 1 2 0,-3-1-4 15,3 8-2-15,0 6-1 16,0 2 3-16,0 6 0 0,-6 2 1 16,3 5 0-16,0 1 0 15,3 10 0-15,-6 0 0 0,3 0 0 16,3 0 0-16,0 8 0 31,-6-3 2-31,6-2-3 0,0-3 0 0,0-3 1 16,0-2 2-16,0-3-1 15,6-5-1-15,-6-3 1 0,3-2 1 16,3-6 3-16,6-3 4 31,-3-2-6-31,3-2-2 16,-4-4-1-16,7-2 0 15,3-2-16-15,9-4-6 16,-6-2-20 0</inkml:trace>
  <inkml:trace contextRef="#ctx0" brushRef="#br0" timeOffset="248977.9199">166 13401 192 0,'-9'-2'74'0,"9"2"-40"0,0-3-40 15,0 3 12-15,9 0-13 31,-6-5-3-31,5-1-5 0,-5 1-4 16,6 0-5-16,0-1-2 0,0-2-2 16,3 1 0-16,-9-1 9 15,3-3 4-15,3 0 0 16,-9 1 2-16,3-3-13 16,-3-1-3-16</inkml:trace>
  <inkml:trace contextRef="#ctx0" brushRef="#br0" timeOffset="249181.2157">177 12994 296 0,'-5'-3'110'0,"10"0"-60"0,4 1-58 15,-6-1 18-15,9-5-16 16,15-5-1-16,-3 0-25 15,6-1-9-15,5 1-50 16,-2 3-19-16,9-1 34 0,-4 1 18 16</inkml:trace>
  <inkml:trace contextRef="#ctx0" brushRef="#br0" timeOffset="249361.9732">654 13060 260 0,'-12'2'99'0,"12"1"-54"0,0 0-57 0,0-3 15 15,3 2-27-15,6 1-7 0,-6 0-17 16,6-1-8-16,0-2-22 16</inkml:trace>
  <inkml:trace contextRef="#ctx0" brushRef="#br0" timeOffset="249513.5003">490 13335 240 0,'-24'8'90'0,"24"-8"-48"0,6 3-49 31,15-1 14-31,9-2-23 0,8-5-85 15,4-6-39-15</inkml:trace>
  <inkml:trace contextRef="#ctx0" brushRef="#br0" timeOffset="250604.8324">1059 15034 236 0,'-18'-8'88'0,"15"5"-48"0,3-5-40 0,0 5 18 15,3-12-10-15,0-1-4 16,3 0 0-16,3 3-3 16,-6 2-1-16,5 3 1 0,1 0 5 0,0 6 6 15,3 2-4-15,6 10 0 16,6 14-6-16,3 0-2 16,-6 5-2-16,2 5 0 15,4 9 0-15,-6-1-2 16,-6 0-4-16,0 1 0 15,-6 9 2 1,-3-4 3-16,-6-3 2 0,-6-5 1 16,-3-6 0-16,-6-5 0 15,-9-2 8-15,3-9 5 16,0-2 2-16,1-8 4 16,-1-8 0-16,0-5 1 15,6-11-7-15,6-5-3 16,6-6-5-16,6-2-2 0,6 3-6 15,6 2 0-15,6 3-1 16,2 2-1-16,4 6-18 16,-6 8-10-16,0 5-16 15,0 5-5 1,-9 8 5-16,0 8 2 0,-3-2 0 31,-1-1-35-31,1-4 11 0</inkml:trace>
  <inkml:trace contextRef="#ctx0" brushRef="#br0" timeOffset="250951.4961">1630 15007 312 0,'-24'3'115'0,"12"-6"-62"0,6 6-77 0,6-3 10 16,-3 2-24-16,3-2-4 0,0 3 10 15,0 5 6-15,0 3 15 16,0 2 7-16,0 8 3 0,3-2-2 16,3 7 2-16,-3 0 16 15,6 1 7-15,3-1-4 16,6 3 0-16,3-2-7 15,0-3 1 1,2-3-9-16,1 3-2 16,0-6-23-16,-3 9-8 0,3-9-34 15,0-5-49 1,-4-2 25-16</inkml:trace>
  <inkml:trace contextRef="#ctx0" brushRef="#br0" timeOffset="251204.3652">1573 15348 228 0,'-17'3'88'0,"11"-6"-48"0,0 1-36 15,6 2 21-15,3-3-16 16,6-5-2-16,-6 3-10 15,6-6 0-15,8 1 1 16,7-3-8-16,3-1-3 0,-6 1-13 16,3-5-6-16,-4 2-23 15,-2-5-49 1,0-1 18-16</inkml:trace>
  <inkml:trace contextRef="#ctx0" brushRef="#br0" timeOffset="251372.9832">1547 14999 368 0,'0'0'137'0,"9"-18"-74"0,0-14-91 0,11 21 12 31,10-4-65-31,6-4-24 16,14-2-17-16,7 2-3 0</inkml:trace>
  <inkml:trace contextRef="#ctx0" brushRef="#br0" timeOffset="251926.3872">1059 15655 252 0,'-6'0'93'0,"12"0"-50"0,2 3-50 0,-2-3 16 15,9 0-2-15,15 0 4 16,3 0 2-16,8-3 3 15,13 3-9-15,6 0 7 0,5-2 3 16,12-1-7-16,10-5-1 16,2 3-3-1,-3-3-1-15,-5 8 1 16,-1-3 3-16,-8 1-4 16,-4-1-3-16,-14-8-4 15,-7 3-1-15,-11 3-27 0,-9 0-12 16,-6 0-17-16,-10 10-6 15,-2 0-28 1,-12 11-25-16,-3 0 50 16</inkml:trace>
  <inkml:trace contextRef="#ctx0" brushRef="#br0" timeOffset="252479.7714">1109 15989 268 0,'-12'-6'101'0,"12"4"-54"0,3-1-57 15,6-2 16-15,0 2-6 16,3-2 0-16,6 0 0 0,3 2 0 16,0 0 0-16,-1 3-5 0,4 3 1 15,3 5 6-15,-6 5 4 16,0 11 1-16,-1 2 1 0,-2 6-7 16,3 5 0-16,-9 16-8 15,-3 0-3-15,-9-3-5 31,-6-5-4-31,-3 8 11 16,-3-8 4-16,-3-5 11 16,0-8 6-16,1-9 13 15,-1-7 9-15,3-5-6 0,0-14 0 16,3-10-14-16,6-5-4 16,-3-4-9-16,6-1-2 15,6-4-2-15,3 6 0 16,-3 2-3-16,3 14 1 15,3 0-7-15,3 5-3 16,-7 2-8-16,4 6-3 0,-3 3-7 16,0 0 0-16,-3-6-5 15,0 5 0-15,-3-2-14 32,0-2-50-32,-3-4 13 15</inkml:trace>
  <inkml:trace contextRef="#ctx0" brushRef="#br0" timeOffset="253430.5431">1565 16412 188 0,'0'0'71'0,"0"5"-38"0,3 1-30 0,-3-6 17 0,5 0-1 31,1 0 1-31,0 0-3 15,3-3 0-15,-6 0-9 16,0-2 4-16,6-3 1 0,0 0-6 16,-3-5-2-16,0-11-5 15,9-8-1-15,-3 3 7 0,-3-8 6 16,3-8-2-16,6 0 0 16,-7 0-6-1,4 3-3-15,0 2 0 0,0 3-1 0,0 3 0 16,-9 10 0-16,0 6 8 15,3 15 10 1,-6 8-8-16,3 3-7 16,0 0-2-16,3 8-1 15,0 13 2-15,-1-2-1 16,4-1-1 0,6 0-2-16,0 4 1 15,-3-1 1-15,-3 5 2 16,-3 3-1-16,0 0-1 15,-3-2-4-15,-3-4 0 16,0-4-7-16,-12-6-3 16,-6-3 3-16,0-4 2 0,-6-1 7 15,0-3 6-15,-3-2 2 16,4-2 4-16,-7-4-1 16,3-2 2-16,3 0-4 0,0 0-2 15,12-2-9-15,-2-4-5 16,11-2-17-16,5-2-7 15,4 5-17-15,6-3-7 16,0-8-33-16,6 0-33 16,6 3 51-16</inkml:trace>
  <inkml:trace contextRef="#ctx0" brushRef="#br0" timeOffset="254031.3043">2184 16007 356 0,'-9'8'132'0,"6"11"-72"0,3-6-72 0,0-2 20 0,0-1-13 16,0 1 1-16,0-1-7 15,3 4-1-15,0 1 7 16,-3 12-2-16,0 7 0 0,0 14 4 15,0 5 1-15,0 8 2 16,0 7 2-16,0 1-1 0,0 3 2 16,0-14-2-16,0-5 2 15,0-13-2-15,0-9 2 16,0-7 0 0,0-8 1-16,-3-11 2 15,0-23 3-15,-3-9 0 16,-6-7 0-16,-6-16 8 15,3-9 4-15,6-12-3 16,3 0 2-16,12-4-11 16,3-1-3-16,3 10-4 15,0 13-2-15,0 5-4 0,3 6-2 16,-6 10 3-16,3 5 3 16,0 6 1-16,-1 5 2 15,4 6-4-15,0 2 0 16,6 8-1-16,6 8 0 15,-3 2-5-15,-4 6 0 0,-2 8-8 16,-3 0-3-16,-3 2 1 16,-6-2 2-16,-6 3 7 15,-15-1 2-15,-6-2 4 0,-5 2 1 16,-7-7 3-16,3-3 3 16,-3-6-2-16,7-10 0 15,14-5-28-15,3-6-12 31,18-4-86-31,3-4-54 16,14-18 73-16</inkml:trace>
  <inkml:trace contextRef="#ctx0" brushRef="#br0" timeOffset="254853.2097">1606 14917 172 0,'0'-5'66'0,"0"2"-36"0,-6 1-35 16,6 2 12-16,0 0-4 15,-3 0 3-15,0-3 1 0,3 0 3 16,-6 1-5-16,3-1 12 0,3 0 9 16,-6 1 3-16,3-1 5 0,3 0-1 15,0 1 2-15,0 2-13 32,0 2-3-32,0 4-13 15,0 2-7-15,0 13 1 16,0 3 1-16,3 2 0 0,3 3-1 15,-3 3 3-15,3 2 0 16,-6 1-1-16,6-1 1 16,3 1-2-16,0-4 2 15,9-2-2-15,-6-2-1 16,6-6-2-16,3-2 1 0,-1-4 5 16,4-1 2-16,3-6 0 15,-3 0-1-15,3-3-3 16,-4 3-2-16,4-3-2 15,-9-2 1-15,0-3-10 16,0 0-3-16,-3-3-13 16,-3 0-3-16,0 1-2 15,-4-4 0-15,1 1-15 0,-3-3-6 32,3 6-46-17</inkml:trace>
  <inkml:trace contextRef="#ctx0" brushRef="#br0" timeOffset="255186.5642">1698 15216 260 0,'-2'3'96'0,"4"-3"-52"0,7 0-65 0,-6 0 11 0,3 0 0 16,3-3 4-16,3-5 14 16,-3 3 4-16,-3 0-5 15,3-1 16-15,0-2 8 0,0 1-2 16,0-1 0-16,3 0-10 16,0 0-4-16,14 2-8 15,-2-2-5 1,3 1-8-16,-6-1-1 15,3 0-39-15,-6 2-14 16,-1 4-41 0,-11 4-46-16,-6-2 49 0</inkml:trace>
  <inkml:trace contextRef="#ctx0" brushRef="#br0" timeOffset="255597.8417">1559 14896 212 0,'-15'3'79'0,"9"-1"-42"0,3-2-43 0,3 0 12 0,3 0 0 15,3-2 6-15,6-4 3 0,-3 1 3 16,14-3-10-16,4 0 2 0,3 0 3 16,-6 3-9-16,3 0-5 15,-4 2-35-15,4 0-16 16,3-2-50 0</inkml:trace>
  <inkml:trace contextRef="#ctx0" brushRef="#br0" timeOffset="256061.0429">3100 15364 316 0,'-14'0'118'0,"14"0"-64"0,0 0-63 16,6 0 4-16,2 0-3 15,7 0 4-15,0 0 2 16,3 0 2-16,0 0-3 0,12 0 0 15,-4 0-27 1,-2 0-12-16,0 0-28 16,-3-2-8-16,0-1-8 15</inkml:trace>
  <inkml:trace contextRef="#ctx0" brushRef="#br0" timeOffset="256214.5109">3092 15642 348 0,'0'5'132'0,"5"-5"-72"0,13-5-101 16,-3 3 8-16,12-12-61 15,6-2-22-15,8 1 14 16,-2-1 11-16</inkml:trace>
  <inkml:trace contextRef="#ctx0" brushRef="#br0" timeOffset="256614.3721">3842 15335 280 0,'-3'-5'107'0,"3"2"-58"0,-3 1-51 0,3 2 22 0,0 0-16 16,0 0-2-16,0 0-4 15,-3 2 0-15,3 4 2 16,-3-4 2-16,0 9 3 0,0 2 7 15,-3 6 2-15,-3 2-7 0,0 3-4 16,0 5-2-16,0 5-1 16,3 6-5-16,3-3 1 0,6 2-3 15,6-1 0-15,0-7 1 16,6-4 2-16,3-6 8 16,9-8 7-16,2-8 10 15,-2-7 5-15,3-9 3 16,-3-5 5-16,-7-13-10 31,-5-8-2-31,-6 3-7 0,-9-19 1 16,-9-3-14-16,-9 3-3 15,-8 14-16-15,-4 4-4 16,-3 9 4-16,-8 7 3 16,-10 11-47-16,-3 8-20 15,7 3-66-15</inkml:trace>
  <inkml:trace contextRef="#ctx0" brushRef="#br0" timeOffset="257431.7476">4940 15306 252 0,'-6'0'96'0,"9"0"-52"0,0 0-51 0,6 0 14 16,3-2-7-16,3-1 0 15,9 0 0-15,2 3 0 16,1 0-3-16,0 0 0 0,0 3-9 15,-4-3-5-15,-2 0-40 16,0 0-15-16,-3 0-9 31</inkml:trace>
  <inkml:trace contextRef="#ctx0" brushRef="#br0" timeOffset="257602.7377">5110 15528 416 0,'32'3'154'0,"-8"-3"-84"0,15-3-126 0,-9 1 6 16,8-4-113-16</inkml:trace>
  <inkml:trace contextRef="#ctx0" brushRef="#br0" timeOffset="277378.1826">6768 14420 80 0,'-3'-3'30'0,"3"3"-16"0,0-2-12 16,0 2 9-16,0 0-3 15,0-3 1-15,0 0-1 16,0 1 2-16,0-1 4 0,0 0 3 15,-3 1 2-15,3-1 1 16,-3 3-7-16,3 0 0 16,0-3-8-16,0 3-3 0,-3 0-1 31,3 0 1-31,0 0 3 16,0 0 0-16,0 0 2 15,0 0 0-15,0 0 3 0,0 0 1 16,0 0 3-16,0 0-1 15,0 0 0-15,3 0 1 0,3 0 4 16,3 0-4-16,2 3 0 16,4 0-2-16,9-1 0 15,3 1-4-15,3 0-3 16,2-3 0-16,10 0-1 0,0-3 0 16,2 0 2-16,-2 1-3 15,0-1-2-15,-1 0 0 16,1 1-1-16,-9-1 0 15,3 0 2-15,-4 1-1 16,-5-1-1-16,-3 3-2 16,-6-3-1-1,0 3-1-15,-6 0 0 16,-4 0-13-16,1 0-6 16,-3 0-13-16,0 0-2 15,-6 0-24-15,0 0-8 16,-3 3-12-1</inkml:trace>
  <inkml:trace contextRef="#ctx0" brushRef="#br0" timeOffset="278326.6431">6765 14433 44 0,'-12'-3'19'0,"9"3"-10"0,-3-2-2 0,3 2 7 15,0 0 8-15,0-3 6 16,0 0 0-16,0 1 1 16,0-1-8-16,3 1 0 15,0-1-3-15,0 3-2 16,0 0-8-16,0 0-1 0,0 0 0 0,0 3 3 16,0 2 1-16,3 5 1 15,3 1 2-15,3 15-1 16,0-2 2-16,3-3-6 0,2 1-1 15,4-1 0-15,3 0 2 16,6 0-5-16,-3 0-1 31,3 3-2-31,-4-5 1 0,1 2 0 16,0-3 1-16,-3 1-2 16,6-3 1-16,-7 0-2 15,4-3-1-15,-3 0 1 16,-3 0 1-16,-3-2-1 15,-3-1 2-15,-3 1-4 16,-3-3 0-16,0 0 1 0,-3 0 2 16,0 0-1-16,-3 2-1 15,0 4-2-15,-6 12 1 16,-9 6-1-16,0 2 0 16,-3 3 2-16,0 8 0 15,-3 3 0-15,-3 2 0 16,-5 14-3-1,-7-4 2-15,3-4-1 16,1-3-2-16,2 5 3 16,0-8 0-16,3-5 1 15,6-5 2-15,3-3-1 0,4-8 2 16,-1 3 0-16,6-6 1 16,3-2-2-16,0-8-2 15,6 3 3-15,3-1 9 16,3-7 4-16,6-3-3 15,6-3 0-15,8-2-4 16,7-3 2-16,6 0-4 16,2-3-2-16,10 0-5 15,3 1 0-15,-4-4 0 16,-2 1 2-16,-3 0-1 0,-1-1 2 16,1 4-4-16,-9-1 0 15,-4 1 1-15,-5-1 0 16,-6 3-3-16,-3 0 2 15,-3 0-10-15,-3 0-5 16,-4 3-10-16,-2-1-4 16,0 1-23-1,-6-3-9-15</inkml:trace>
  <inkml:trace contextRef="#ctx0" brushRef="#br0" timeOffset="278942.3954">6934 16301 220 0,'-3'0'82'0,"3"19"-44"0,0-12-47 15,0-7 14-15,3 6-7 16,0-1 0-16,3 3 6 15,3 0 2-15,3-3-2 16,0 3-3-16,3 3 2 0,6-3 4 31,-1 5 4-31,4 0-4 0,0 6 1 16,-3 2-5-16,0 0-2 16,-3-3-3-16,-3 1 1 15,-1-6-1-15,-2 6 0 16,0-6-9-16,-3-5-3 15,-3 5-6-15,0-8-1 16,-3 3-12-16,-3-8-7 0,-3-2-20 16,0-4-25-1,0-7 30-15</inkml:trace>
  <inkml:trace contextRef="#ctx0" brushRef="#br0" timeOffset="279226.9426">7214 16243 276 0,'-3'0'104'0,"3"0"-56"0,0 0-52 16,0 0 18-16,0 0-13 16,0 0-2-16,0 0-7 15,0 0 0-15,0 0 4 0,-3 13-2 0,-3 8 1 16,-3 0 7-16,-9 3 4 15,-5 0 5-15,-1 5 6 16,-3 8-7-16,0 3-1 16,0-1-3-16,-2-1-1 15,2-4-30-15,9-5-10 0,18-16-183 32,0-13 109-32</inkml:trace>
  <inkml:trace contextRef="#ctx0" brushRef="#br0" timeOffset="286059.2771">8604 14774 164 0,'-9'-8'63'0,"6"8"-34"0,-3-2-23 0,6 2 26 16,-3-8-8-16,0 3-1 15,0-1 0-15,3 1-13 16,0 2 10-16,0 1 3 0,0-1-5 16,0 0 0-16,0 1-11 0,0 2-2 15,0 0-8-15,3 10-2 16,3 4 2-1,3 4-1 1,3 6 2-16,3 2 0 16,0 6 0-16,3 5 2 0,3-5 2 15,-4-3-1-15,1-3-1 16,-3-4 1-16,-3-1-1 16,0-5 2-16,-3-3 3 15,0 0-4 1,0-5-1-16,0-3 2 0,-3 1 3 15,0-6-2-15,3-3 0 16,-1-5 3-16,1-5 1 16,0-6-1-16,0-7-1 15,0-3-3-15,0 0 1 16,-3 0-4-16,3-1 0 0,3 7 1 16,0 1 0-16,-3 1 0 15,3 0 2-15,0-3-3 16,-4 3-2-16,-2 5 2 15,0 0 2-15,0 6 0 0,-3-1-1 16,0 6 1-16,0-3-1 16,-3 5 0-16,0-2 0 31,0 0-5-31,-6 2 1 16,-6 0 2-16,-2 3-1 15,-1-2 1-15,0 2 2 16,-3-3 2-16,0 3-1 15,0-2-1-15,3 2-2 16,-3-3 1-16,1 0 1 16,-1 1 2-16,3-1-1 0,0 3-1 15,3-3-2 1,0 3 1-16,3 0-4 16,3 0 1-16,0 0-3 15,0 0 0-15,0 0-5 16,3 0-3-16,0 0-9 0,0 0-5 15,0 0-13 1,3 0-6-16,0 0-5 16,0 0-40-1,9 0 14-15</inkml:trace>
  <inkml:trace contextRef="#ctx0" brushRef="#br0" timeOffset="286549.5261">9432 14647 88 0,'-3'-2'33'0,"3"2"-18"0,0-3 0 15,0 3 13-15,0 0 0 16,0 0 14-16,-6 0-10 16,0 0-12-16,0-3-8 15,3 3-7-15,0 3-6 0,0 2-2 16,0 1 2-16,3 15 2 15,6 3 0 1,-9-1-3-16,9 7 1 16,0-1 1-1,0 0 0-15,-3 5 0 16,0 6 2-16,0-6-1 0,0-2 2 16,-3-6-2-16,0-4-1 15,0-7 1-15,0-1-1 16,0-4-3-16,0-2 2 15,0-2-17-15,0-6-5 16,3-6-18-16,0-10-48 16,3-10 8-16</inkml:trace>
  <inkml:trace contextRef="#ctx0" brushRef="#br0" timeOffset="286865.6186">9259 14658 260 0,'-9'-3'99'0,"6"6"-54"0,0-3-53 0,3 0 16 0,0 0-22 16,0 0-3-16,0 0-4 31,0 0-1-31,0 0 13 0,0 0 5 16,0 0 5-16,3 0 6 0,3 0 6 15,0 3 2-15,3-3 0 16,0 2-7-16,6 1-3 16,6 0-5-16,5-3-1 15,1 5-10-15,-3-3-3 16,0 1-13-16,0 8-5 0,-7-3-8 16,-2 5 0-16,-3-3 4 15</inkml:trace>
  <inkml:trace contextRef="#ctx0" brushRef="#br0" timeOffset="287039.6911">9185 15203 200 0,'-15'11'77'0,"15"-9"-42"0,0 1-43 0,0-1 12 16</inkml:trace>
  <inkml:trace contextRef="#ctx0" brushRef="#br0" timeOffset="287242.1335">9179 15232 295 0,'12'3'2'0,"-1"2"-1"16,4-2 17-16,0-1 11 0,6-2 2 31,6 0 2-31,6-2-12 0,-1-1-5 16,4 0-9-1,-3 1-5-15,-1-1-1 0,-2 0-1 16,-6 1 0-16,-3 2 0 16,0-3-7-16,-3 0 0 15,-4 1-17-15,-2-1-4 16,-3 3-13-16,-3 0-1 0,0 0-110 31,6-5 65-31</inkml:trace>
  <inkml:trace contextRef="#ctx0" brushRef="#br0" timeOffset="287976.7975">10280 14494 248 0,'-15'-16'93'0,"27"11"-50"16,-18 5-41-16,6 0 17 15,6-3-10-15</inkml:trace>
  <inkml:trace contextRef="#ctx0" brushRef="#br0" timeOffset="288374.0606">10295 14470 405 0,'12'0'2'0,"0"11"4"0,0-1-2 16,2 6-2 0,1 0-4-16,0 3 1 15,0 2-6-15,0 2 0 16,3 15 9-16,-3-4 6 16,0 3-6-16,-1 0 0 15,1 3-2-15,-3 2 0 0,-3 0 0 16,-6-5 2-16,-3-5-1 15,-3-3 2-15,-6-2-2 16,-6-3 2-16,-5-3-4 16,-4-5 0-16,-3 2 1 15,-6-5 0-15,0-5 4 16,4-2 2-16,2-6 4 0,6 0 4 16,0-3 1-16,6-2 3 15,3-3-4-15,6-3 0 0,6-13-6 16,3 0-3-16,6 1-2 15,6 1-3-15,6 4-10 16,0 2-6-16,-3 3-14 16,0 5-4-16,-3 3 0 15,-4 5 1-15,1 0-6 32,0 2 0-32,0 1-25 15,0-3-38-15,3-3 26 16</inkml:trace>
  <inkml:trace contextRef="#ctx0" brushRef="#br0" timeOffset="288943.4986">10697 14682 324 0,'-3'-3'123'0,"3"3"-66"0,0 0-69 0,0 0 20 16,0 0-24-1,0 0-4-15,3 3-1 0,0 2 2 32,6 3 11-32,-1 8 2 0,-2 2 2 0,0 6 3 15,0 3 0-15,0 2 1 16,-3 5 0-16,6 8 0 16,0-7 0-16,0-6 2 15,0-5 3-15,-3-6 0 16,0-2 0-16,0-5 8 15,0-3 3-15,0-6 1 0,0-4 0 16,0-9-5-16,3-5 0 16,0 0-3-16,-1 0 0 15,4 3-5-15,0 3-1 16,0 2-8-16,0 2-2 16,0 6-9-16,0 16-5 15,0 3 6-15,6-1 4 0,0-2 7 16,-1 0 4-16,1-3 3 15,0-2 1-15,3-8-2 16,-3-3-2-16,0-6 5 16,-3-2 1-16,-4-13 9 15,1 0 2 1,-3-5-2-16,0-6 1 16,-3-3-7-16,-3-7-1 0,0 2-6 15,0 3-4-15,0 8-2 16,0 5 3-16,0 3-11 15,-3 5-4-15,0 8-36 16,3 6-16-16,-3 7-16 16,0 14-6-16,-3 4 6 15</inkml:trace>
  <inkml:trace contextRef="#ctx0" brushRef="#br0" timeOffset="289374.9898">10179 15290 140 0,'-36'3'52'0,"30"-3"-28"0,-3-3-11 0,3 3 17 0,6-2 7 32,0-1 4-32,3 0-4 0,6-2-2 15,9 0-20-15,0-1 2 0,12 1 1 16,8 0-8-16,7 2-1 16,6 3-5-16,8 0-1 15,1 6-1-15,5-4-2 0,6 1 7 0,4-1 5 16,-1 4-4-16,1-4 0 15,-7 1-4-15,-2-3-3 16,-10 0 0-16,-5 0-1 16,-9 0-16-16,-10 0-6 15,-8 0-14-15,-24 0-29 32,-3 5 9-32,-6 3-35 15,-3 6-29 1,-6 4 49-16</inkml:trace>
  <inkml:trace contextRef="#ctx0" brushRef="#br0" timeOffset="289790.314">10393 15653 312 0,'-3'-3'115'0,"3"6"-62"0,6-3-75 15,0 0 11-15,6 0-7 32,3 2 0-32,9 1 8 0,2 2 6 0,1 3 3 15,-3 3-2-15,0 5 2 0,-6 5-4 16,-3 8 1-16,-4 5 0 16,-2 3 2-16,-3-5-1 15,-6 5-1-15,-3-5-6 16,-12 5-4-16,-5-3-1 15,-4-7 1-15,-6-6 10 0,0-5 7 32,3-3 14-32,4-5 7 15,2-11 12-15,6 1 5 0,6-17 2 16,9-2-26 0,9-3-9-16,6 3-19 15,3 0-7-15,5 5-17 16,4 8-5-16,-3 3-19 15,-6 10-5-15,0 3-28 0</inkml:trace>
  <inkml:trace contextRef="#ctx0" brushRef="#br0" timeOffset="290385.9371">11051 15751 328 0,'-3'13'123'0,"0"-5"-66"0,0 8-75 15,3-3 16 1,0 8-30-16,3 3-6 0,0 2 8 16,3 1 5-16,0 10 15 15,-3 10 1-15,0 1 2 0,0 8 4 16,-3 2 3-16,0 0 5 15,-3 0 4-15,0-10 5 16,0-3 1-16,0-13-4 16,0-6 1-16,3-2-1 0,-3-13 3 31,0-9 10-31,0-12 7 16,-6-6-16-16,3-21-8 0,-6-8 3 15,0-3 3-15,3-15 7 16,0 4 2-16,3-7-7 15,3-5-4-15,0 7-11 16,0 3-5-16,0 14 3 16,1 7 0-16,-1 6 6 15,0 7 2-15,0 6-5 0,0 5 0 16,3 3-14-16,3 2-7 16,8 3 0-16,7 3-1 15,3 5 9-15,3 3 7 16,0 2 2-16,-3 3 1 0,-1 3-5 15,1 2 0 1,-3 0-4-16,-12 6 0 0,-3 2 1 16,-3 3 1-16,-6-3 1 15,-3 0 2-15,-3-3 6 16,0-2 2-16,1-5-7 16,2-3-4-1,6-6-48-15,12-15-20 16,2-16-23-1</inkml:trace>
  <inkml:trace contextRef="#ctx0" brushRef="#br0" timeOffset="290789.3086">11337 14592 360 0,'-15'-21'134'0,"9"-3"-72"0,3-8-90 0,3 24 15 0,0 0-12 15,3 0 2-15,0 3 8 16,6 2 7-16,3 11 5 16,2 11 0-16,7 5 1 0,6 7 11 15,6 20 5-15,3 4 3 16,-1 22 1-16,10 5-5 31,-3 8 0-31,-4 10-6 0,-2 19-2 16,-9 3-5-16,-6 5 0 15,-6 11 0-15,-15-3 2 16,-18-6-8-16,-6 4-1 0,-3-12 2 16,-6-20 0-16,1-9 0 15,-10-15 4 1,6-16-16-16,3-13-5 0,4-11-44 15,2-27-20-15,6-20-24 16</inkml:trace>
  <inkml:trace contextRef="#ctx0" brushRef="#br0" timeOffset="291306.783">8086 14571 360 0,'-3'0'134'0,"0"0"-72"0,3-3-77 0,0 3 21 15,0 0-17-15,3 3-1 16,3 2 2-16,0 5 4 15,0 6 3-15,0 16 0 0,0 8-1 16,0 13 3-16,-3 26 0 0,0 11 1 16,0 13 0-16,3 16 4 15,3 6 5-15,6 2 4 16,17 10 2-16,10 6-4 16,15-11 1-16,17 3-9 15,9-10-4-15,10-22-5 16,11 0-1-16,-6-18-10 0,-3-11-1 15,-2-11-11 1,-10-15-2-16,-9-16-23 16,7-11-10-16,-4-16-46 15</inkml:trace>
  <inkml:trace contextRef="#ctx0" brushRef="#br0" timeOffset="291935.2536">11923 14391 304 0,'-15'-3'112'0,"15"3"-60"0,-3-3-58 0,3 3 17 15,0 0-9-15,0 0-2 16,0 0-2-16,0 0-1 16,0 0 2-16,0 0 0 0,6 6 3 15,0 2 3 1,0 5-4-1,0 8-1-15,-3 11-2 0,0 0 0 16,3-1 4-16,-3-2 1 16,0-2-1-16,3-1 1 15,-3 1-11-15,0-6-2 0,0-5-22 16,-3-3-6-16,-3-5-8 16,0-8 1-16,-6-5 3 15,0-6 1-15,-3-5 12 16,0 0 9-16,3 0 16 15,0-7-7-15,0-9-3 16,0 5-27-16,-6 1-14 16</inkml:trace>
  <inkml:trace contextRef="#ctx0" brushRef="#br0" timeOffset="292210.4793">11500 14338 264 0,'0'-6'101'0,"0"6"-54"0,6-2-33 16,0 2 28-16,0-3-19 16,3 3-4-16,3-2-12 15,0-1-5-15,9 3-1 0,6 0-1 0,2 0 0 16,4 0-3-16,6 0 0 16,8 0 4-16,4 0 1 15,0 0 11-15,-4 0 3 0,1 3 6 16,-7-1 3-16,-5 1-9 31,-9-1-4-31,-6 1-12 16,-9 0-5-16,-6-1-24 0,-9 1-11 15,-6 0-59-15,-3-1-23 16,-3-18-1 0</inkml:trace>
  <inkml:trace contextRef="#ctx0" brushRef="#br0" timeOffset="302690.5076">13289 14438 244 0,'-18'-13'93'0,"15"8"-50"0,-3-3-48 0,3 5 15 0,0 1-11 15,1-1-1-15,-4 0-2 16,0 3 0-16,0 3 3 16,-3 2-2-16,-3 8 1 0,-6 19 2 15,-6 8 0-15,-9 18 2 32,-8 14 1-32,-1 20 5 0,3 6 5 15,7 5 6-15,8 19 3 16,12 5-5-16,12 5 0 15,27 14-8-15,11-9-3 16,10 6-19-16,15 8-6 16,2-5-81-1,6-9-65-15,-29-31 56 0</inkml:trace>
  <inkml:trace contextRef="#ctx0" brushRef="#br0" timeOffset="303838.6466">22386 14512 348 0,'17'-5'129'0,"-2"8"-70"0,18 23-86 0,-15-13 13 0,18 9-5 16,5 12 6-16,7 8 6 16,3 14 2-16,-1 18 3 15,-2 8 1-15,-12 8 3 0,-1 26-3 16,-14 11 0-16,-15 16 1 15,-21 19 2-15,-12 10-3 16,-11 2 0 0,-22-10-8-16,-2-8-4 15,-4-5-20-15,-8-21-8 16,-13-16-67 0</inkml:trace>
  <inkml:trace contextRef="#ctx0" brushRef="#br0" timeOffset="310254.8662">23588 15108 240 0,'6'-6'90'0,"0"4"-48"0,0-1-49 0,-3 3 14 15,9 0-14-15,-3 0-3 16,9 0-1-16,0 3 1 16,5 2 6-16,7 0 0 0,-9-2 0 15,6 0-13-15,-6-1-6 0,-7 1-43 16</inkml:trace>
  <inkml:trace contextRef="#ctx0" brushRef="#br0" timeOffset="310424.0799">23415 15314 304 0,'6'-5'115'0,"0"2"-62"0,3-2-62 0,12 2 20 0,0 1-59 16,6-1-19-16,11 0-51 16,4 3-18-16</inkml:trace>
  <inkml:trace contextRef="#ctx0" brushRef="#br0" timeOffset="310809.272">24207 15161 272 0,'-3'-11'104'0,"3"8"-56"0,-9 1-60 15,9 2 13-15,-3 0-15 16,-3 8-2-16,3-3 9 16,-3 8 3-16,1 0 4 15,-1 1-3-15,3 4 2 0,-3 3 3 31,0 3 1-31,3 8 3 0,3 5 1 16,3-5 1-16,3-3 2 16,3-3 1-16,8-2 1 15,4-5-2-15,3-6 1 0,3-5-2 16,15-8 2-16,-1-13 3 16,-5-9 1-16,-3-4 3 15,-9-6 3-15,-4-2-5 0,-17-6-1 16,-26-5-12-16,-13-3-3 15,-15 4-6-15,-14-1-1 16,2 7-27-16,19 23-10 16,14 12-99-1</inkml:trace>
  <inkml:trace contextRef="#ctx0" brushRef="#br0" timeOffset="425407.9476">9857 17058 116 0,'-15'0'46'0,"12"0"-24"0,3-6-24 0,0 6 13 31,0 0 0-31,0-2 0 0,-6-4 3 15,9 1-1-15,-3 0 2 16,0-3-8-16,0 8 2 0,0-3 2 16,0 1-9-16,0 2 0 15,0 0-4-15,3 5-2 16,0 8 3 0,0 6 0-16,0-1-2 15,0 3 2-15,0 11 1 16,3-11 0-16,-6 3 0 15,0-5 2-15,6-3-1 16,-3-3-1-16,0-5 1 16,0-3-1-16,0 0 6 0,-6-5 8 15,6-21 2 1,0-3-4-16,0 3-5 16,0-3-1-16,3 8-9 15,0-2 0-15,3-1 1 16,0 6 3-16,0 5-2 15,0-2-2-15,0 2 2 16,0 2 2-16,-1 6 0 16,1 0-1-1,0 6 1-15,0 2 1 16,0-3-3-16,0 8-2 16,0-2-3-16,6-1-1 15,-3 6-5-15,3 0 0 16,0-3-10-16,-4 1-3 15,-2 1-6-15,0-4-45 16</inkml:trace>
  <inkml:trace contextRef="#ctx0" brushRef="#br0" timeOffset="425708.211">10295 16999 244 0,'0'0'90'0,"0"0"-48"0,0 0-49 16,0 0 16-16,9 0-15 15,3 0-3-15,0 0 5 32,-1 6 1-32,4-4 3 15,0 4-3-15,0 2 2 0,0 2 3 0,0-2 1 16,0 5-1-16,-3 1-2 15,0-1 1-15,5 0-1 16,-2-2-9-16,3-3-4 16,-3 0-18-16,-3-3-5 15,0-5-8 1,-3-3-42-16,-9-7 7 0</inkml:trace>
  <inkml:trace contextRef="#ctx0" brushRef="#br0" timeOffset="425973.0051">10533 16999 148 0,'3'-7'57'0,"-3"-7"-30"0,0 20-16 0,0-6 31 16,0 0-9 0,0-3-7-1,0 3-6-15,-6-3-12 16,0 6-1-16,0 0 0 0,-3-1-3 16,0 6-3-16,0-3-3 15,-3 9-1-15,-3 4 2 16,-2 1 0-16,-1-3 1 15,0 13 0-15,3 0 0 16,-3-3 0-16,3-7-9 0,3-1-2 16,3-4-23-16,15-20-41 31,9-7-28-31,6-13 15 16</inkml:trace>
  <inkml:trace contextRef="#ctx0" brushRef="#br0" timeOffset="426224.1696">10929 16857 264 0,'-3'5'101'0,"0"-5"-54"0,0 8-57 0,3-6 16 31,0 1-8-31,0 5-2 0,0-3 5 16,0 3 1-16,0-2 0 15,0 4-4-15,0 6 1 0,0 3 10 16,0 2 3-16,0 5-3 16,0 6-3-16,-3 13-8 15,0 0-1-15,0-5-41 16,3-6-16-16,-3-10-46 16</inkml:trace>
  <inkml:trace contextRef="#ctx0" brushRef="#br0" timeOffset="455323.4332">2041 17137 72 0,'0'0'30'0,"0"0"-16"0,0-3-12 0,3 3 6 16,0-2-2-16,-3-1 1 15,3-2-2-15,-3 2 2 16,3-2 2-16,0 0 5 15,-3-1-2-15,0-2 3 0,0 6-2 16,0-4 0 0,0 1-3-16,-3 3-1 15,0-1-5-15,0 0-1 0,0-2 3 0,0 5-5 16,3 0-1-16,-6 8-5 16,3-3-1-16,0 8-4 15,0 14 1-15,3-1 0 0,0 3 1 0,-3-2 2 16,0-1 4-16,3-5 1 15,-6 6 3-15,3-9 3 16,3 4 2-16,-6-12-1 16,3 6 1-16,3-11-2 15,0 9 2-15,-3-14 2 32,3 0 2-32,-3 0-8 0,3-8-3 15,0-6 1-15,0 1 1 16,0-3 0-16,0 0 1 15,3 3-2-15,0-5-1 16,0-1 3-16,3 6 0 16,-6 5-6-16,9 0-5 15,-6-2 0-15,3 10 2 16,0 0 3-16,0 7-3 16,0-1 2-16,9 4 2 15,-6-2 1-15,-1 5 1 16,4 1 0-16,-3-1 0 15,3 0 0-15,-3 0-7 0,-3-2-3 32,3-3-8-32,-3 5-27 15,0-5-21 1,3-3 13-16</inkml:trace>
  <inkml:trace contextRef="#ctx0" brushRef="#br0" timeOffset="455627.0815">2264 17235 188 0,'-9'-3'71'0,"9"6"-38"0,-3-3-34 0,3 0 15 15,0 0-19 1,0 0-6-16,6 0-5 0,0 0-1 15,3 5 9-15,12 1 0 16,-12-4 3-16,9 9-2 0,-1-3 2 16,1 2 3-16,0 1 1 15,3 2 1-15,-6 0 2 16,0-2-1-16,6-3-1 16,-9 5-8-16,2 0-5 0,-2-7-29 15,0-6-27 1,-3 0 18-16</inkml:trace>
  <inkml:trace contextRef="#ctx0" brushRef="#br0" timeOffset="455943.0822">2562 17119 184 0,'-3'-3'68'0,"3"3"-36"0,-3 0-35 15,3 0 11-15,0 0-9 16,0 0 1-16,0 0-5 15,0 0 1-15,0 0 2 32,0 0-1-32,0 0-1 0,-6 5 3 15,3 8 2-15,-9 3 2 16,0 8 3-16,-3-3 1 16,3 6-3-16,-9-1-3 15,6 1-3-15,1-1 1 16,2-7 1-16,3 7 2 15,3-7-17-15,3-1-6 0,-6-10-17 16,6 3-37 0,3-11 10-16,3-11 26 15,6-2 16-15</inkml:trace>
  <inkml:trace contextRef="#ctx0" brushRef="#br0" timeOffset="456281.0906">2752 17026 260 0,'-9'0'99'0,"9"5"-54"0,-3-2-55 0,3-3 16 15,0 0-13-15,3 5-3 16,-3 0 1-16,0 1 0 15,3 2 6-15,-3 0 1 0,0 8 2 16,3-3 0-16,-3 16 2 16,0 3 1-16,3 2 3 15,0-2-1-15,0-6 0 0,0 17-6 16,0-14 1-16,3-3 0 16,0 1 0-16,-6-9-18 15,6-5-5-15,-9 1-31 16,6-17-13-16,-3-21-11 15</inkml:trace>
  <inkml:trace contextRef="#ctx0" brushRef="#br0" timeOffset="475859.7779">13670 14732 160 0,'-3'-3'63'0,"3"3"-34"0,0 0-30 16,0 0 15-16,0 0-4 15,0 0 4-15,0 0 4 16,0 0 1-16,0 0-10 16,0 0-1-16,0 0 2 0,3 8 0 15,-3 0-2-15,3 3-3 0,-3 2-5 16,0 6 0-16,3 2 0 16,-3 3 0-16,0 15 0 15,0-2 2-15,3-2-1 16,-3-4-1-16,0 1-2 15,0-3 1-15,0 3 1 32,3-8 0-32,-3 2 2 15,0-7-6-15,0-3 1 16,0-11-32-16,0-2-12 16</inkml:trace>
  <inkml:trace contextRef="#ctx0" brushRef="#br0" timeOffset="476215.5718">13453 14706 244 0,'-24'15'90'0,"21"-25"-48"0,3 15-51 16,0-5 12-16,0-3-9 15,0 3 1-15,0 0 5 16,0 0 2 0,12 3 8-16,6-3 6 0,0-5 5 0,3 7 4 15,2 1-2-15,4-3 0 16,3 3-12-16,3-9-4 15,5 9-7-15,-2-6-1 16,0 6-4-16,-6-6-1 16,-4 9-22-16,-8-1-6 15,-3 0-23 1,-6 1-9-16</inkml:trace>
  <inkml:trace contextRef="#ctx0" brushRef="#br0" timeOffset="476463.7111">13384 15208 308 0,'3'19'115'0,"3"-17"-62"0,3 1-57 16,-3 0 12-1,27-3-15-15,6-3-11 16,2 0-7-16,4 1 14 15,6-4-19-15,-10 1-5 0,-2 0 3 0,-3 0 4 0,-6-6 14 32,-4 3 5-32,-2 0-7 15,3 0-4-15,-3-2-49 16</inkml:trace>
  <inkml:trace contextRef="#ctx0" brushRef="#br0" timeOffset="476865.8435">14138 14422 272 0,'-6'-5'104'0,"6"3"-56"0,-3-1-58 15,3 3 14-15,0-3-19 16,0 1-2 0,0-1 3-16,0 3 6 15,-3 0 5-15,0 3 0 0,0 2-1 16,-3 5 3-16,0 12 2 16,-3 9 2-16,0 6 1 15,-3 8 2-15,3 14 1 0,0 4-3 16,0 16-3-1,3 3 0-15,3 3-1 0,0-3 2 16,3-2 1-16,6 2-6 16,3-11 0-16,3-10-6 0,6-8 1 15,-3-11-5-15,6-5-2 16,3-8-18-16,-1-10-6 16,-2-9-44-1</inkml:trace>
  <inkml:trace contextRef="#ctx0" brushRef="#br0" timeOffset="477467.7571">14260 14825 308 0,'-6'-3'115'0,"3"3"-62"0,3-3-68 0,0 3 16 0,0 0-16 16,0 0-1-16,0 0 2 15,3 3 3-15,3 2 7 16,-3 6 0-16,0 5 0 0,0 15-6 16,-3 1-2-16,0 3 5 0,0-1 3 15,0-2 1-15,0-6 1 16,2 6 4-16,1-8 1 15,3-6-1-15,0-10-2 16,0-2 3-16,3-6 0 16,0-6 3-16,0-4 3 31,6-6-2-31,0-3 1 0,3-7 1 16,-3-3 5-16,-3 5-2 15,-1 5 1-15,-2 6-10 16,0 3-3-16,-3 12-8 15,3 9-2-15,-3 2-13 16,3 0-3-16,0-2 7 16,0-1 4-16,3-2 6 0,3-2 6 15,0-4 6-15,-1-2 6 16,1-2 10-16,3-12 6 16,0-7 2-16,-3 0 1 0,3-3-4 15,-3-5-3-15,-3-3-3 16,-3-10-1-16,-4 2-12 15,1 3-5-15,0 3-5 0,-3 5 0 32,-3 5-4-32,3 6-1 15,-3 4-37-15,3 9-14 16,-3 5-64 0</inkml:trace>
  <inkml:trace contextRef="#ctx0" brushRef="#br0" timeOffset="477847.4562">15069 14383 304 0,'-15'-3'115'0,"15"3"-62"0,-6-3-73 0,6 3 13 15,-3-2-19-15,0 2-4 0,0-3 10 16,0 3 6-16,0 0 9 16,-2 3-1-16,-4 5 1 0,-3 5 7 31,0 6 6-31,-6 18 7 16,0 5 3-16,-6 16-5 15,6 6-3-15,4 2 1 0,5 13 3 16,9-2-10-16,3 0-2 15,3-6-4-15,5-5-2 16,4-5-8-16,0-8-5 16,3-11 0-16,0 1 2 0,0-12-9 15,0-12-4-15,-3-11-45 16,2-11-42 0,1-7 41-16</inkml:trace>
  <inkml:trace contextRef="#ctx0" brushRef="#br0" timeOffset="478147.6985">15102 14735 356 0,'-12'-3'132'0,"12"3"-72"0,0 0-70 16,6 0 2-16,0 0-11 15,0 0 5-15,0 5 5 16,3-5 6-16,0 6 0 0,0 2-1 16,0 2 5-16,2 3 3 15,4 6-1-15,0 5-2 16,6 7 0-16,6 6-1 16,-3-2-14-16,0-3-3 0,-4-3-26 15,-2-5-11-15,-3-6-15 16,-3-5-5-16,-6-7-4 15</inkml:trace>
  <inkml:trace contextRef="#ctx0" brushRef="#br0" timeOffset="478432.3658">15379 14653 236 0,'0'0'90'0,"0"0"-48"0,0 2-38 16,0-2 19-16,0 0-13 0,0 0-3 15,0 0-7-15,0 3-2 16,-3 0 1-16,-3 2-7 0,-6 8 1 16,-9 6 1-16,0 4 3 15,0 4 2-15,1 5 1 16,-1 7 0-16,3 4 0 15,3-6-25 1,6-6-8-16,3-4-54 16,6-11-34-1,9-8 52-15</inkml:trace>
  <inkml:trace contextRef="#ctx0" brushRef="#br0" timeOffset="478701.2863">15632 15010 332 0,'0'0'126'0,"0"0"-68"0,0 2-72 16,0-2 17-16,3 3-20 16,0 5-1-16,0 0 0 0,0 5 1 15,0 8 10-15,-3 3 1 0,0 5 4 16,-3 0-3-16,0 1-1 15,0-4-19-15,0-2-9 16,0-6-119 15,3-12 44-15</inkml:trace>
  <inkml:trace contextRef="#ctx0" brushRef="#br0" timeOffset="479270.2791">15929 14777 352 0,'0'0'132'0,"3"3"-72"0,-3-1-70 0,0-2 22 16,0 6-20-16,3 2-4 16,0 2-14-16,0 6-4 0,0 5 16 15,0 21-2-15,0 1 2 0,0 2 8 16,0 8 2-16,-3 2 4 31,0-2 0-31,0-5 2 0,-3 2 1 16,3-2 10-16,0-9 3 15,0-7 1 1,0-8 2-16,0-8 3 0,0-6 1 16,-3-25 21-1,-3-9-20-15,0-5-8 16,-3-11 2-16,1-2-1 0,-1-1-2 15,0-7-1-15,0-3-6 16,3 3 0-16,0 2-3 16,3 3 2-16,3 6-6 15,0 4-3-15,3 1-2 16,3-3 3-16,0 8-5 16,3 2 2-16,0 6-7 0,0 5-1 15,-1 3-2-15,1 5-1 16,3 3-1-16,0 10 2 15,6 8 3-15,0 3 2 16,0 3-3 0,-3 2-3-16,-3 3-7 15,-4-1-1-15,-5 1-1 16,-3 3 2-16,-8-6 7 16,-10 5 7-16,-3-5 3 15,-3-13 3-15,3-2-6 0,3-12 1 16,6-4-21-16,9-9-7 15,9-5-75 1</inkml:trace>
  <inkml:trace contextRef="#ctx0" brushRef="#br0" timeOffset="479633.3006">16254 14420 396 0,'-3'2'148'0,"3"4"-80"0,3 2-97 0,0-3 14 0,3 3-17 16,6 0-1-16,3 5 11 15,2 8 8-15,4 0 9 16,-3 3 3-16,3 3 4 0,-3 7 3 0,-3 8 2 15,-3 3 5 1,-3 6 5-16,-9 15-9 0,-3 0-4 16,-3 3-3-16,-3-3-1 15,0-3-7-15,-3-7 0 16,0-6-6-16,3-7 1 16,0-12-18-16,0-7-6 0,3-5-27 15,12-27-72 1</inkml:trace>
  <inkml:trace contextRef="#ctx0" brushRef="#br0" timeOffset="480017.4047">16668 14213 364 0,'-3'3'134'0,"3"-3"-72"0,0 0-77 16,0 0 19-16,3 5-23 15,0 1-14-15,9 12 9 16,-1 3 12-16,1 3 5 0,0 5 3 16,3 6 0-16,0 18 3 15,0 2 2-15,-3 14 2 16,0 13 7-16,-3 16 6 15,-3-3-8 1,-6 3-2-16,-3-3-4 16,-6 0 1-16,-3-5-2 15,0-13-1-15,-9-11-4 0,-3-10-2 0,3-6 3 16,1-10 1-16,5-11-12 31,6-18-38-15,15-11-3-16,12-8-59 15</inkml:trace>
  <inkml:trace contextRef="#ctx0" brushRef="#br0" timeOffset="480455.8924">17016 14872 332 0,'0'8'123'0,"0"-5"-66"0,0-3-73 0,0 0 15 16,6 2-25-16,0-2-7 0,6 0 7 15,12 0 5-15,2 3 12 16,4 0 16-16,3-1 11 0,3 4-5 31,2-1-2-31,-5 0-2 0,0 6 1 0,-9-1-7 16,-4-2-2-16,-2-2-34 15,-6-4-15-15</inkml:trace>
  <inkml:trace contextRef="#ctx0" brushRef="#br0" timeOffset="480756.1511">17242 14684 332 0,'-6'0'123'0,"3"16"-66"0,0-5-84 16,3-6-5-1,6 6-3-15,3-1 15 16,0 4 12-16,0 1 6 16,0 7 2-16,0 1 0 0,-3 9 6 15,-3 10 6-15,0-2-6 0,0-3-1 16,0-5-5-16,3-6-1 0,0-4-41 16,5-1-19-16,7-8-42 15</inkml:trace>
  <inkml:trace contextRef="#ctx0" brushRef="#br0" timeOffset="481341.0226">17775 14594 316 0,'0'-5'121'0,"3"5"-66"0,0-3-64 0,3 3 20 0,0 0-12 16,0 0 0-16,0 0-1 15,-3 6 0-15,6-1 2 16,-3 6-3-16,-1-1 2 0,1 6-1 16,0 13-2-16,3 6 3 15,-3 4 0 1,3 9 1-16,0 7 0 0,0-4 0 0,0-4 0 15,3-4 0-15,-3-9 2 0,3-7-1 32,-3-4 2-32,-3-7 0 15,0-5 3-15,0-6 8 16,-1-8 5-16,4-10-7 16,3-21-4-16,0-6-3 15,6-5 1-15,6-5-1 0,-3-3 2 16,0 5-2-16,-4 3 0 15,1 8-10-15,-3 8-2 16,-3 5 2-16,-3 6 0 16,-3 2 0-16,0 5 4 15,-3 4-2-15,-3-1-1 16,0 2 0-16,-3 4 3 0,-3-1 2 16,-3 0 2-16,-3 3-8 15,-6 0-4-15,-12 0 0 16,-2 0 3-16,-10 3-2 15,0 0 3-15,1 2 3 16,2 0 3-16,3 1-7 0,7-1-1 31,5 0-23-31,3 0-8 16,6-2-15-16,6-3-5 0,9-5-42 16</inkml:trace>
  <inkml:trace contextRef="#ctx0" brushRef="#br0" timeOffset="481748.0806">18323 14661 248 0,'-3'0'93'0,"6"2"-50"0,-3-4-50 0,0 2 16 16,0 0 5-16,0 0 6 15,0 0 3-15,0 0 3 16,0 0-14-16,0 0 9 0,3 5 5 16,0 0-12-16,3 0-2 15,-4 1-8-15,7 18-3 16,0 5-3-16,0 5-1 15,-3 8 2-15,0 6-2 16,0 0-1-16,-3 2-6 16,-3-8-4-16,0 1-1 0,0-4-1 15,0-7-7-15,0-8-2 32,-3-6-16-32,3-4-6 0,0-14-52 15,3-14-33 1,0-7 59-16</inkml:trace>
  <inkml:trace contextRef="#ctx0" brushRef="#br0" timeOffset="482047.5184">18198 14655 264 0,'0'-5'99'0,"0"5"-54"0,0-3-55 0,0 3 14 16,0-2-21 0,0 2-4-16,0-3 0 15,0 0 2-15,0 1 11 16,0-1 13-16,3 0 9 0,0 3 16 16,0 0 8-16,2 0 6 15,7 0 3-15,6 0-19 16,3 0-6-16,3 0-16 15,0 0-7-15,0 0-24 0,-1 0-11 16,-5 3-30-16,3 0-11 0,-12 2-38 16</inkml:trace>
  <inkml:trace contextRef="#ctx0" brushRef="#br0" timeOffset="482301.0665">18087 15266 332 0,'0'19'126'0,"6"-8"-68"0,12-1-65 0,-6-5 21 16,6 1-24 0,6-6-6-16,12-3-1 15,-1-2 0-15,1-3 10 16,-3 0-3-16,5-3-1 0,-5 3-9 15,3 0-2-15,-3 3-31 16,-4 0-13-16,1 2-27 16</inkml:trace>
  <inkml:trace contextRef="#ctx0" brushRef="#br0" timeOffset="482933.3574">18838 14256 220 0,'-3'-3'85'0,"3"-2"-46"0,0 2-35 15,0 3 21-15,0 0-5 16,0 0 0-16,0 0-2 16,6 3 1-16,-1-1-10 15,7 6-1-15,0 0-1 0,12 6-1 32,0 1 1-32,-6-4-6 0,9 18-1 15,-4 11 0-15,1 7 0 16,-6 1-3-16,-3-3 0 15,-6 8-9-15,-9-3-3 16,-3-7-1-16,-6-6 0 16,-3-6 4-16,-12-4 3 15,0-6 0-15,1-8 3 0,-4-5 4 16,3-8 3-16,3-2 11 16,3-9 4-16,3 0 10 15,6-7 4-15,1-3-14 16,5-1-4-16,3 1-17 0,3 5-6 15,3 3-22-15,-1 0-6 32,1 2-37-32,-3 6-17 0,3 0 3 15</inkml:trace>
  <inkml:trace contextRef="#ctx0" brushRef="#br0" timeOffset="483517.6685">19177 14436 340 0,'0'0'126'0,"0"2"-68"0,0-2-83 0,0 0 14 15,0 0-34-15,0 0-9 0,0 6-1 16,-6 9 4-16,0 9 28 15,0 0 11-15,3 3 8 0,0-1 15 16,0 0 5-16,3 9 9 16,0-3 5-16,6-3-8 15,0-5 0-15,0-6-11 0,0-2-2 32,3-5-7-32,0-4-2 0,-3-4 0 15,3-8 2-15,-3-6 10 16,3-2 4-16,-1-3 8 15,1 0 5-15,3 3-16 16,-3 2-7-16,3 6-11 16,-3 5-2-16,3 3-10 15,-3 7-2-15,0 6 3 0,9 0 2 16,3-3 9-16,-1 1 4 16,-2-6 19-16,3-1 9 15,3-4-3-15,0-3 0 16,-1-8-7-16,1-8 0 15,-3 0-6-15,0 1-1 16,-3-7-4 0,-3-1 1-16,0-14-2 15,-6-1 0-15,-7 4-6 16,-2 5-1-16,0 5-2 16,-2 3 0-16,2 2-17 15,-3 4-7-15,0 4-34 16,0 3-15-16,-3 8-47 15</inkml:trace>
  <inkml:trace contextRef="#ctx0" brushRef="#br0" timeOffset="483902.6099">18677 15055 316 0,'-3'5'118'0,"3"-10"-64"0,3 2-59 0,0 3 20 0,6-2-20 15,3-4-4-15,5-2 2 16,4 3 3-16,3 0 3 15,6-6-2-15,15 3 2 0,-1 3 5 16,7 8 2-16,8 2 0 16,4 0 1-16,2 0 2 15,13 1 2-15,2-1-3 0,-3 3-3 16,-2 3-2-16,-10-1 0 0,-8-5-13 16,-9 1-6-16,-13-1-24 15,-8-2-12-15,-9-1-11 16,-9-2-1-16,-9 0-31 15</inkml:trace>
  <inkml:trace contextRef="#ctx0" brushRef="#br0" timeOffset="484311.3733">18873 15356 396 0,'0'0'148'0,"3"0"-80"0,3-5-86 0,0 2 22 15,6-2-28 1,9-3-7-16,3 6-8 0,2-1-3 16,1 3 23-16,0 5 3 0,-3 11 7 15,-3 11 5-15,-3 2 4 0,2 5 3 16,-2 14 1-16,-6 5-2 15,-3-3-2-15,-9-2 1 16,0 7-1-16,-6-10-5 16,-3-3 1-16,-3-12-11 15,-3-4-3-15,-2-8 11 32,2-7 6-32,3-14 24 0,0-10 9 15,6-3 2-15,3-7 2 16,3-1-11-16,6-3-6 15,3 3-35-15,3-2-16 16,0-3-33-16,0 5-12 16,-1 3-41-1</inkml:trace>
  <inkml:trace contextRef="#ctx0" brushRef="#br0" timeOffset="484869.6006">19442 15550 388 0,'-3'5'145'0,"3"0"-78"0,0 16-80 15,3-13 20-15,-3 8-35 16,0 0-11-16,0 0 2 16,0 5 4-16,0 6 19 15,3-1 8-15,-3 16 5 0,3 3 7 16,-3 0 6-16,3 11 0 15,-3-6 1-15,0 3-5 0,0-11 0 16,0-5-5-16,3-8 0 0,-3-7-1 16,0-1-2-1,0-11 9-15,0-10 6 0,0-5-3 16,-3-13 1-16,0-12-6 16,0-4 1-16,3-11 8 31,0-8 5-31,3-5-3 0,3 2 2 15,0-7-13-15,3 2-5 16,2 13-3-16,-2 6-1 16,3 5 2-16,-3 3 0 15,3 7-5-15,0-2-1 16,0 3-11-16,0 7-3 16,6 11-4-16,3 3 3 0,-4 2 4 15,-2 9 3-15,-3 4 2 16,-3 6 2-16,-3 10-1 15,-12 4 2-15,-6-1 0 16,-3 0 1-16,-5-3 0 16,-7-5 2-16,3-2 10 15,3-6 5 1,3-2 2-16,3-6 1 16,3-8-31-16,4-5-11 0,5-18-83 15,8-6-51 1,4 3 69-16</inkml:trace>
  <inkml:trace contextRef="#ctx0" brushRef="#br0" timeOffset="485470.1538">19790 15335 284 0,'-3'16'107'0,"3"-13"-58"0,0-1-64 15,0-2 13-15,0 0-18 0,0 0-2 16,3-2 17-16,0-1 10 16,0-2-1-16,0-6 22 15,0 1 10 1,0-9 6-16,6-2 2 15,0-13-7-15,6-6 0 0,0-13-15 16,2-11-3-16,1-2-9 16,3 8-4-16,-3-3-6 15,0 8 0-15,-3 14-2 16,-3 7 0-16,-3 8 2 16,-1 3 2-16,-2 8-3 0,0 2 0 15,0 11-1-15,0 11-2 16,3 5 3-16,0 5 0 15,6 8-2-15,3 8 0 16,0 8 2-16,0 3 2 16,-1-4 0-16,-2 4-1 15,-3 0-2 1,-3-6-1-16,-3-5-9 16,-3-2-5-16,-6-4-2 15,-9-2-1-15,-6-5 4 16,1-3 5-16,-4-2 1 15,-3-3 2-15,-3-6-2 16,0-2 1-16,-5 0-2 16,-10-5 2-16,3-6-13 0,6-5-3 15,4 0-22-15,5-5-10 0,6 0-32 16,6-3-31 0,6-3 44-16</inkml:trace>
  <inkml:trace contextRef="#ctx0" brushRef="#br0" timeOffset="485639.4893">20373 15068 372 0,'-6'11'140'0,"4"-6"-76"0,-1 0-79 15,3 0 21-15,0 1-32 16,0 2-11-16</inkml:trace>
  <inkml:trace contextRef="#ctx0" brushRef="#br0" timeOffset="486096.1535">20362 15139 449 0,'0'30'-28'0,"3"4"13"0,-3 8 7 16,0 9 7-16,0 1 15 0,0 4 8 16,0 2-4-16,0-5 0 0,0-3-13 15,0-7-3-15,0-9-2 16,0-7 2-16,0-6-10 15,0-8-2-15,0-13 14 16,0-5 8-16,-3-14 1 16,0-10 1-16,0-8 5 15,0-16 5 1,3-8 4-16,0 0 6 16,3-7-10-16,3 4-2 15,5 3-15-15,-2-7-5 16,3 7-6-16,0 5 0 15,3 6 0-15,0 10-1 0,3 6 4 16,3 7 0-16,2 6-4 16,1 8-1-16,-3 5-4 15,0 8-1-15,-3 8-5 0,0 10-1 16,-3 12 5-16,-4 1 5 16,-2 4-5-16,-3-1-2 15,-6 3-1-15,-3-3-1 16,-9-4-2-16,-2-4 1 15,-7-2 2 1,-3-6 4-16,0-4-4 16,3-6-3-16,3-6-10 15,7-4-5-15,5-14-68 16,6-5-33 0,8-3 66-16</inkml:trace>
  <inkml:trace contextRef="#ctx0" brushRef="#br0" timeOffset="486243.5403">20999 15113 372 0,'-3'11'140'0,"3"-9"-76"0,3-2-75 0,-3 0 22 16</inkml:trace>
  <inkml:trace contextRef="#ctx0" brushRef="#br0" timeOffset="486374.8975">21007 15132 540 0,'15'5'-27'16,"3"-5"13"-16,3 5 10 0,3-2 6 16,6-3 4-16,2 0 3 31,4 0-6-31,-9-3-2 0,-3 0-32 16,-3 1-14-16,-10-3-76 15,-2-6-46 1,0 0 77-16</inkml:trace>
  <inkml:trace contextRef="#ctx0" brushRef="#br0" timeOffset="486659.1004">21475 14859 412 0,'9'3'154'0,"-18"-1"-84"0,15 4-90 31,-9-4 18-31,6 1-37 0,-6 0-13 16,0 2 12-16,0 0 6 15,0 3 20-15,-3 8 6 0,0 10 5 16,0 1 14-16,3 2 7 0,6 3-3 16,0 10 2-16,6-2-12 15,-3-1-3 1,0-2-29-16,-3-5-9 0,-6-5-24 15,0-6-10-15,-9-5-31 16</inkml:trace>
  <inkml:trace contextRef="#ctx0" brushRef="#br0" timeOffset="486917.1958">21132 14761 436 0,'6'0'165'0,"3"0"-90"0,24 0-105 0,-15 0 16 16,6 0-34-16,6 0-7 15,5-8-2-15,10 3 0 16,3 2 32-16,-1 3 2 0,4-2 5 15,2-1-8-15,-2 0-1 16,-6-7-61 0</inkml:trace>
  <inkml:trace contextRef="#ctx0" brushRef="#br0" timeOffset="487248.6886">21984 14663 400 0,'3'8'148'0,"-3"-10"-80"0,0 4-86 15,0-2 22-15,0 0-39 16,0 3-9-16,-3-1 4 16,-3 1 4-16,-6 2 21 15,-6 11 8-15,-6 3 6 0,3 7 16 16,-2 9 10-16,-1 18 0 0,0 5 0 15,3 11-9-15,6-1-3 16,6 6-1-16,6 8 0 16,6-7-9-16,6-9-3 15,6-3-10-15,6-5-4 16,9-10-12 0,2-11-4-16,1-13-22 15,6-16-9-15,9-13-58 16</inkml:trace>
  <inkml:trace contextRef="#ctx0" brushRef="#br0" timeOffset="487534.0369">22088 15052 376 0,'0'0'140'0,"0"-2"-76"0,0 2-72 15,0 0 6 1,9 2-19-16,0 6 2 0,-3 0 0 31,6 0 12-31,3 5 3 0,-1 6 6 16,1 2 5-16,6 3 6 16,0 0-3-16,3 2 0 15,0-2-15-15,-1-3-6 16,4-3-37-16,-6-4-16 15,-3-4-128 1,-15-15 66-16</inkml:trace>
  <inkml:trace contextRef="#ctx0" brushRef="#br0" timeOffset="487765.2724">22287 15039 340 0,'-15'3'129'0,"10"-1"-70"0,-4 1-60 15,6 0 23-15,-3 2-13 16,0 3-3-16,-3 0 5 16,3 2 3-16,-3 9-7 15,0 5 9-15,-9 2 4 0,-9 8-6 32,4 3-1-32,-1 11-14 15,0 0-4-15,3-6-66 0,6-5-28 16,6-13-60-1</inkml:trace>
  <inkml:trace contextRef="#ctx0" brushRef="#br0" timeOffset="488502.5817">22383 14748 252 0,'12'-16'96'0,"-9"13"-52"0,-1 1-43 16,1-4 21-16,0 1-10 0,0 0-2 16,0 0-3-16,-3-1 0 15,0 1-4-15,0 2 5 0,0 1 4 0,0 2 5 16,0 0 4-16,6 16 13 15,0 5-12 1,6 10-2-16,3 14-10 31,-3 14-4-31,0 4-6 16,-6 9-2-16,-6 4-2 0,-6-2 3 16,0 0-24-16,-15-7-9 15,-6-12-37-15,-5-12-15 16,-1-14-41-1</inkml:trace>
  <inkml:trace contextRef="#ctx0" brushRef="#br0" timeOffset="498548.1998">12465 17957 200 0,'0'0'74'0,"-3"0"-40"0,3 0-38 16,0 0 13-16,0 0-1 15,0 0 5-15,0 0-1 16,3-5 3-16,-3 5-8 15,0 0 7-15,0-5 5 0,0 5-4 16,0 0 2-16,0 0-6 0,0-3-1 16,3 3-4-16,0-5-1 15,0-1 1-15,0-1 1 16,3-7-3-16,3-7-3 16,-1-8-5-16,10 3 0 15,-6-6 0-15,6-16 2 16,0 9 1-16,-3 1 3 0,0-1-1 15,-3-1-1-15,0 8 1 16,-1-2 1-16,-2 2-1 16,0 0-1-16,0 6 7 0,-3 7 3 15,0 4 3-15,0 1 3 16,-3 6-5-16,0-2-1 31,3 5-9-31,0 5 0 0,0 5-1 16,3 8 2-16,0 0-3 15,3 1 0-15,0 9-1 16,2-1 0-16,1 9 0 16,6 9-2-16,-3 0 3 15,0-1 2-15,-3-2 0 16,-3-2-1-16,0-3 1 0,-1 2-1 16,-2-8 2-16,-3 1 1 15,0-9-6-15,0 1 0 16,-3-6-6-16,-3 0 1 15,-3-5-1-15,-6 3 1 16,-6-3 2-16,-5 0 2 0,-4-3 4 31,-3 0 2-31,-3-5 2 16,0 6 0-16,1-6-2 16,-10 0-2-16,3-6-4 15,7 6-2-15,2 0-4 0,6-5-1 16,3 5-10-16,3 0-1 15,6 0-20-15,0 5-8 16,3 1-6-16,3-4-4 0,3 4-15 16</inkml:trace>
  <inkml:trace contextRef="#ctx0" brushRef="#br0" timeOffset="499307.1153">13134 17632 308 0,'-6'-5'115'0,"6"-9"-62"0,-2 1-75 0,2 13 11 0,0-3-5 15,0 1 2-15,2-1 10 16,1-2 7-16,-3 5-1 16,0-3 6-16,0 3 4 0,0 0-2 15,0 11 0-15,0 7-6 32,0 9-1-32,0-1-3 0,3 19-1 15,3 5 1-15,0 3 0 16,0 8-3-16,0-3 2 15,-3-5 3-15,0-8 1 16,-3-5-1-16,0-3-2 16,0-10 1-16,0-6-1 15,-3-8 11-15,0 0 7 0,0-8 2 16,0-10 3-16,0-3-11 16,0-18-2-16,0-9-4 15,0-7 1-15,0-6-2 16,-3-2 0-16,3-3 1 15,1 0 3-15,2-5-4 16,0 5-3-16,0 14 3 0,2-1 1 16,1 3 0-16,0 10-1 15,3 1-3-15,0-1 1 16,3 9-2-16,3 2 2 0,3 3-7 16,9 2 1-16,3 6-6 15,-1 5-1-15,1 5-9 31,3 8 0-31,-9 1-1 16,-3 17 0-16,-6-4 6 0,-3 7 6 16,-6-5 7-16,-3-2 3 15,-3-1 2-15,-6-5 2 16,-3-7 1-16,-3-1 1 16,0-3-2-16,-3-7 1 15,0 2 2-15,3-5 2 0,6 0-16 16,3-5-7-16,6 2-21 15,9-2-6-15,3 5-33 16,3-5-14-16,-3 5-25 16</inkml:trace>
  <inkml:trace contextRef="#ctx0" brushRef="#br0" timeOffset="500119.431">14132 17529 212 0,'0'0'82'0,"0"0"-44"0,0 0-47 0,0 0 14 15,0 0-7-15,6 0 0 16,2 0 8-16,7 0 4 15,-3 0-5-15,0 0 6 0,0 0 4 16,0 0 2-16,0 5-1 16,0-5-8-16,3 5-5 0,0-2-11 15,-4-3-5-15,1 5-18 16,0 3-5-16,0-8-14 16,-3 5-4-16,0-5-22 15</inkml:trace>
  <inkml:trace contextRef="#ctx0" brushRef="#br0" timeOffset="500316.8917">14185 17783 348 0,'30'5'129'0,"-24"-10"-70"0,9 5-91 0,-6 0 10 16,3 0-54-16,2 0-18 16,4 0-17-16,6 0-5 15</inkml:trace>
  <inkml:trace contextRef="#ctx0" brushRef="#br0" timeOffset="510913.1543">6238 17627 88 0,'-3'0'33'0,"3"0"-18"0,-3 0-18 16,0 0 58-16,0 0-17 15,0 0-9-15,0 0-6 16,-3 0-14-16,3 0-3 0,3 0 0 0,-3 0-1 16,3 0 0-16,0 0-1 15,0 0 0-15,6 0 4 32,3 5 3-32,0-5 5 15,0 5 2-15,3 3-3 16,3 0 1-16,2-3-7 0,4 3-3 15,0-2-3-15,6-1 0 16,6 0-4-16,-4-2 0 16,-2 5 1-16,-3-3 2 15,-3-5-1-15,-3 5-1 0,0-2 1 16,-4 0 1-16,-2-1-3 16,-3-2 0-16,0 0-6 15,-3 6-3-15,0-6-19 16,0 0-6-16,0-6-15 15,0 6-4-15,-3-5-26 16</inkml:trace>
  <inkml:trace contextRef="#ctx0" brushRef="#br0" timeOffset="511645.3203">6095 17682 176 0,'-3'0'66'0,"6"0"-36"0,0 0-31 15,-3 0 12-15,6-3-3 16,0 3 0-16,0-2-2 16,3 2 1-16,0 0 5 15,5 0-7-15,4 0-2 16,-3 5-2 0,0-2 3-16,0 7 2 15,6 1 4-15,-3 0 4 16,2-4-6-16,4 7 0 15,0-4-6-15,3-2-2 0,3 5 0 16,-7-5 2-16,-2 3-3 16,-3 2 0-16,-3 0 1 15,-3 1 2-15,-3-1-3 16,-3 0-2-16,-3 0-1 16,-9 1 0-16,0 7-2 15,-9-3-1-15,-3 9-1 0,-3 12 2 16,1-7 2-16,-4 5-1 15,0-8 4-15,0 3 2 16,-3-6 0-16,6-2-1 0,-2 3 1 16,5-6 1-16,-3-3 1 15,9-4 3-15,3-6-3 16,12 10 0 0,6 1-1-16,6-6 1 15,0 0 2-15,6-5 2 16,2 5 1-1,1-2-4-15,6-3-1 16,3 0 3-16,-1-3 3 16,-2 0-4-16,-3-2-1 15,0 2-2-15,-6-5 1 16,0 6-2-16,-4-6-1 16,-5 5-13-16,-3-3-4 0,0 4-22 15,-3-1-10-15,0-2-32 16,-3 7-26-16,0-7 41 15</inkml:trace>
  <inkml:trace contextRef="#ctx0" brushRef="#br0" timeOffset="512627.4901">7160 17574 204 0,'-2'0'77'0,"2"0"-42"0,0 0-32 0,0 0 17 0,0 0-3 15,0 0 1-15,0 0-7 16,0 0-2-16,0 0-5 15,-3 0 6-15,0 8 3 0,-6 10 2 16,-3 9-5 0,-3-1-4-16,3 6-3 0,0 5 0 15,0 5-2-15,3 8-1 16,0 9 1-16,3 1-1 16,3 9-3-16,3 5 2 15,0-2 1-15,3 5 0 16,3 2 0-16,6 0 0 15,0-13 0 1,3-2 0-16,0-3-5 16,6-11-1-16,2-2-8 15,4-11-2-15,3-6-2 16,9-9 1-16,-7-4-7 16,1-5 1-16,-3 1-23 15,-3-6-8-15,-6-3-25 16</inkml:trace>
  <inkml:trace contextRef="#ctx0" brushRef="#br0" timeOffset="513497.1786">7503 17711 112 0,'-9'0'44'0,"6"0"-24"0,0 0-24 16,3 0 10-16,0 0 4 15,-3 0 3-15,0-2 11 16,0-1 7-16,0 0-1 31,3-2 2-31,0 5-18 0,-3-3 3 0,3 3 1 16,0 0-4-16,0 0 2 15,0 0-11-15,0 0-3 16,0 3-2-16,0 5 2 0,3 3-3 16,3 2 0-16,3 0-1 15,0 13-2-15,6 1 0 16,6 5 0-16,-4-1-2 15,1-2 1-15,-3-5 1 16,-3 3-1-16,0-9 4 16,-3-2 0-16,0-3 1 15,0-7 2-15,0 2 3 0,0-11 2 16,0-5-1-16,-1-8-1 16,1-5 1-1,0-11 1-15,0 0-6 16,0-2-2-16,0 8 0 15,0-6 2-15,-3 11-2 16,0 2-2-16,-3 1-1 16,0 10 3-16,0-5 6 15,-3 7 5-15,0 1-5 16,0-3-1-16,0 8-11 0,-3-3-5 16,0 1 14-16,0-1 8 15,-6-2-11-15,-3 5-5 16,-6 0-1-16,-6 0 2 15,-8 5 3-15,-4-2 3 0,3 2 2 16,0 0 1-16,4 1 2 16,2-4 1-16,0 4-10 15,6-6-3-15,6 0-13 16,15 0-38 0,9-6-2-16,6 1-33 15</inkml:trace>
  <inkml:trace contextRef="#ctx0" brushRef="#br0" timeOffset="513929.4666">7920 17679 220 0,'0'-2'82'0,"0"-3"-44"0,0 10-42 15,0-5 15-15,0 0-6 16,2 2 2-16,-2-2-2 16,6 3 2-16,0 0-4 15,0-3-2-15,0 8 2 0,0-3-4 0,-3 6 0 16,3-3 1-16,-3 10 0 0,3-2-5 16,-3 16 1-16,0-6-7 15,0 1-1-15,6-1-6 16,-9-7-2-16,0 2-5 15,0-11-1-15,0 4-94 32,0-20 45-32</inkml:trace>
  <inkml:trace contextRef="#ctx0" brushRef="#br0" timeOffset="514213.6674">7786 17711 220 0,'-12'0'85'0,"12"-2"-46"0,12 4-59 0,-12-2 7 16,0 0-7-16,6 0 1 15,-4 0 11-15,1-2 4 16,9 2 15-16,-3-3 5 0,6 3 9 15,-3-3-11 1,6 3-2-16,3-5-13 16,0 5-1-16,2 0-27 15,4 5-10-15,-3-2-44 16</inkml:trace>
  <inkml:trace contextRef="#ctx0" brushRef="#br0" timeOffset="514414.0282">7872 18018 244 0,'-3'13'93'0,"6"-13"-50"0,0 0-50 16,9 0 14-1,6-8-21-15,14-5-22 16,4 3-13-16,3-4-16 15,-1 1-7-15,-2 5 14 0,-9 3 8 16</inkml:trace>
  <inkml:trace contextRef="#ctx0" brushRef="#br0" timeOffset="514879.3086">8345 17579 268 0,'-3'3'101'0,"3"-3"-54"0,0 0-59 0,0 0 15 15,0 0-14-15,6 0-1 16,0 0 7-16,0 0 2 0,0 2 3 15,0 1-3-15,0 10 2 0,3 0 1 16,0 6 2-16,0-1-1 16,-3 4 2-16,0-1-7 15,0 3 1-15,-3 2-4 0,-3 6 0 16,0-6-3-16,0 1-1 31,-6-6-3-31,0 3-1 0,-6-6 5 16,0-2 4-16,-3-3 8 15,0-7 6-15,-3 1 18 16,3-7 10-16,3 0 2 16,3-7 1-16,9-1-23 15,0-6-10-15,6-9-13 16,0 4-6-16,3 3-20 0,0 3-6 16,0 2-13-16,-3 3-5 15,0 3-29 1</inkml:trace>
  <inkml:trace contextRef="#ctx0" brushRef="#br0" timeOffset="515477.6373">8649 17613 280 0,'-6'-13'107'0,"3"26"-58"0,0-2-62 16,3-8 15-16,0-3-25 15,0 0-5-15,0 5 1 16,0 3 1-16,0 5 15 16,0-2 4-16,0 2 4 0,0 3 3 15,0 2 0-15,0 1 0 16,0 15 0-16,0-5 0 0,0 0 2 15,0-10-1-15,0 2 2 16,0-8 9-16,3-7 4 16,0 1-1-16,3-7-1 15,0-7-6-15,0-12 0 16,0 6-3-16,3 5 0 16,-1-5-6-1,1 7 1-15,3-2-2 16,0 8 0-16,0 8-3 15,0-2-1-15,0 2 0 16,0 5 4-16,0-13 1 16,0 10 3-16,0-10 1 15,-1 0 1-15,-2-5 4 0,0 5 3 16,0-8 11-16,-3-2-3 16,3-4 0-16,-3 1-5 15,0-3-1-15,0-2-3 16,0-1 1-16,0-7-8 15,-3 2-4-15,0 3-11 16,0 2-5-16,0 3-9 16,-3 6-4-16,0-3-16 0,0 7-9 15,-3-2-45 1,-3 14-21-16</inkml:trace>
  <inkml:trace contextRef="#ctx0" brushRef="#br0" timeOffset="515858.9668">8339 18037 244 0,'-6'0'93'0,"3"0"-50"0,3 0-52 0,0 0 14 16,0 0-10-16,6 0-1 15,0-6 3-15,0 6 1 0,3-2 2 16,0 2 4-16,3 0 2 0,6 0 4 16,9 0 4-16,2 2-2 15,4-2 3-15,3 6-6 0,5-6-3 16,13 0-6-1,-3 0 0-15,-4 0-2 0,10-6 0 16,-10 6-9-16,-5-2-3 16,-6 2 0-16,-6 0 1 15,-7 0-12-15,-5 0-6 32,-6 2-13-32,-9-2-5 0,-12 11-26 15</inkml:trace>
  <inkml:trace contextRef="#ctx0" brushRef="#br0" timeOffset="516292.4597">8342 18291 288 0,'-3'0'110'0,"3"0"-60"0,0-14-85 32,3 9 5-32,6-8 0 0,3 8 6 15,6-3 13-15,3 0 4 16,6 2 5-16,-4 1 7 16,1 5 5-16,-3 0-1 0,0 5 2 15,0 14-6-15,-4 2-1 16,-2-2-9-16,0 7-2 15,-9 1-16-15,-3-1-5 0,-6-2 14 16,-6-3 7-16,-6 0 6 16,-2 6 1-16,-4-4 13 15,0-4 6-15,3-6 10 16,3-10 5-16,0 2 4 0,3-5 1 16,3-8-13-16,3-2-3 31,3-4-20-31,3-4-9 15,0 5-22-15,9-1-7 16,6 1-11-16,0 5-4 0,0 3-12 16</inkml:trace>
  <inkml:trace contextRef="#ctx0" brushRef="#br0" timeOffset="516891.8239">8866 18344 328 0,'-9'8'123'0,"9"-3"-66"0,0 8-106 15,3-8 0-15,0 3-1 16,3 5 3-16,0 1 19 15,0 4 9-15,0 17 12 16,-3 2-2-16,-3-3-2 16,3 3 33-16,-3-5 16 15,0-3-7-15,0-5-5 16,0-8-15-16,0 2-5 0,0-7-4 16,-3-11-2-16,0-11 12 15,-3-2 4-15,-3-6 7 16,-3-15 6-16,0-6-1 15,3 1 1-15,0-6-12 0,3-6-3 16,3 9-15-16,3 0-6 16,0 7 0-16,3 9 2 15,3 2 0-15,0 3 4 16,3 2 0-16,0 11 3 16,6 1-6-16,0 1 1 0,3 1-6 31,0 5-1-31,-1 5-6 15,-2 8-3-15,-3 9-3 16,-3 1 1-16,-3-4 10 16,-3-3 5-16,-3 2 7 15,-3 1 4-15,-3-6 2 16,0-5 3-16,0 0-5 16,0-3-3-16,3-5-19 0,6 0-9 15,6-8-48 1,3-18-59-16,6-6 32 0</inkml:trace>
  <inkml:trace contextRef="#ctx0" brushRef="#br0" timeOffset="517293.1436">9238 17677 272 0,'-9'0'104'0,"6"0"-56"0,0 2-60 15,3-2 13-15,0 0-11 16,0 0-1-16,3 6 6 16,3-1 2-16,3 3 3 15,0 3 4-15,3 4 5 0,-3 4-1 16,3 13 3-16,0 7 0 15,0 9 1-15,5 16-6 0,-5-1-2 16,-9 6-2-16,0 2 1 16,-3 6-2-16,-3 2 2 15,-3-7-4-15,-3-9 0 0,1-10-1 16,-1-5 0-16,3-11-5 16,-3-11-3-16,3 1-8 31,0-19-25-31,0-16 3 15,3-19-33 1,3-10-41-16,3-2 30 16</inkml:trace>
  <inkml:trace contextRef="#ctx0" brushRef="#br0" timeOffset="517630.5547">9426 17457 296 0,'-6'0'110'0,"-9"0"-60"0,6 0-67 0,9 0 12 0,0 0-10 16,0 0-1-16,0 0 15 16,0 0 8-16,0 0 23 15,6 6-16-15,0 1 1 16,-3 9-1-16,0 0-10 15,-6 11-2-15,0 10-2 32,0-3 0-32,3 6-3 0,0-3 0 15,6-3-5 1,-3 6 0-16,0-8-9 0,0-9-4 16,-6-1-20-16,0-9-7 15,-9-32-126 1,0-10 81-1</inkml:trace>
  <inkml:trace contextRef="#ctx0" brushRef="#br0" timeOffset="517893.8682">9220 17463 372 0,'-3'7'140'0,"3"-7"-76"0,0 0-75 0,0 0 24 0,6 0-25 16,3 0-7-16,0 0-1 16,3-2-1-16,3-3 12 15,3 5-4-15,12-6 1 0,-4 6 2 16,7 0 4-16,-3-2-8 16,3 2-1-16,-1 0-14 0,1 0-7 15,3 0-27-15,-3 0-10 16,-7 2-7-1</inkml:trace>
  <inkml:trace contextRef="#ctx0" brushRef="#br0" timeOffset="518314.9286">9756 17547 212 0,'0'0'79'0,"0"0"-42"0,3 0-54 0,-3 0 9 16,6 0 3-16,0 0 18 16,0 0 11-16,-3 0-11 15,-3 0 17-15,0 0 7 0,0 8-11 16,0-3-4-16,-3 3-11 15,0 6-5-15,0 4-3 0,0 9-3 16,-3 10 1-16,3 10-1 16,0 11 4-16,0 14 2 15,0 5-2-15,-3 10-1 16,3 3 1-16,3-5 2 16,3 2-3-16,6-5-2 15,3-8-3 1,12-8 1-16,6-2-4 15,5-6 1-15,7-11-25 16,9-10-10-16,-7-2-42 16,-2-9-18-16,-9-12 3 15</inkml:trace>
  <inkml:trace contextRef="#ctx0" brushRef="#br0" timeOffset="519299.9645">10030 17717 192 0,'0'-6'74'0,"0"12"-40"0,0-6-35 16,0 0 12-16,0 0 6 0,0 0 4 31,0 0-3-31,0 0 2 15,3 0-11-15,0 0 10 0,6 5 9 0,0-3-8 32,3 9-13-32,2-3-4 0,-2 10-3 0,3 9 0 31,0 5-7-31,0-3 0 0,3 3-2 16,-3-1 3-16,0-4-1 15,-3-1 0-15,-3-7 4 16,2-6 3-16,-2 0 14 15,0-5 6-15,0-8 3 16,3-8 1-16,-3-5-11 16,0-6-3-16,0-15-6 0,3-3-1 15,0 5-8-15,0-2-4 0,-3 7-4 16,-1-4-2-16,1 12 5 16,0-15 6-1,0 2 7-15,-3 13 1 16,0-2 3-16,-3 8-4 31,0 5 0-31,-3-2-1 0,-3 4-2 16,-3 9-6-16,-6 0-1 15,-9-3-4-15,-2 5 0 16,-7 3 3-16,0-3 3 16,-6 3 0-16,-2 3 4 15,-4-9 2-15,9 4 2 16,4 1-4-16,5-1 1 0,3-1-11 15,6-2-5-15,15-3-67 16,15-3-30 0</inkml:trace>
  <inkml:trace contextRef="#ctx0" brushRef="#br0" timeOffset="519679.9267">10592 17717 212 0,'-3'-6'79'0,"6"6"-42"0,-6-5-37 0,6 2 18 0,-3-2-1 15,0 5 2-15,0 0 3 16,0 0 3-16,0 0-13 31,0 0-5-31,0 8 0 0,0 3-6 0,0-4-1 16,3 7-2-16,0 4 0 16,0 3-3-16,3 6-1 15,0 2-11-15,0-3-3 16,-3 1-4-16,0-6 3 15,0-2-9-15,0-1-1 0,-3-10-27 16,-6-3-44 0,0-10 24-16</inkml:trace>
  <inkml:trace contextRef="#ctx0" brushRef="#br0" timeOffset="519925.8555">10488 17685 308 0,'-6'0'115'0,"6"0"-62"0,0 0-60 16,0 0 19-16,6 0-15 31,12 0-2-31,0-3-1 16,0-7 4-16,3 4 1 15,0 6 1-15,-1-2 0 0,-2 2-3 0,0-6 0 16,6 12-20-16,3-4-8 15,-1-2-33-15,-2 6-11 16,0-1-18 0</inkml:trace>
  <inkml:trace contextRef="#ctx0" brushRef="#br0" timeOffset="520088.8603">10491 18058 372 0,'-3'18'140'0,"3"-18"-76"0,3 0-75 31,21-5-104-31,6-3 3 0,6 0-15 16,14-2 3 0</inkml:trace>
  <inkml:trace contextRef="#ctx0" brushRef="#br0" timeOffset="520273.1021">10994 17539 312 0,'-6'3'115'0,"9"-3"-62"0,-15-3-68 16,15 3 13-16</inkml:trace>
  <inkml:trace contextRef="#ctx0" brushRef="#br0" timeOffset="520529.639">10997 17542 437 0,'12'5'-11'0,"0"3"6"16,0 3 1-16,0 10 3 0,0 3-1 16,-3 2 0-1,0 3-7-15,-3 3-4 16,-3 0 2-16,-3 7 2 0,-3-7-2 15,0 3 2-15,-3-9 5 16,-3-2 4-16,-6-8-4 16,-3-6 1-16,3-2 5 15,0-2 4-15,0-6 14 16,3-6 10-16,1-7-1 16,2-6 1-16,3-7-15 0,0 0-6 15,3 4-33-15,3-1-11 16,3 7-18-16,3 2-8 15</inkml:trace>
  <inkml:trace contextRef="#ctx0" brushRef="#br0" timeOffset="521077.5988">11357 17560 344 0,'-6'8'129'0,"4"-8"-70"0,2 6-106 15,0-6 2-15,0 0-24 16,0 0-3-16,-3 0 28 16,0 8 15-16,0 2 19 15,0 11 17-15,-3 6 9 0,0-1-2 16,0 11 0-1,0 3 0-15,0-6 4 16,3 3-1-16,0-10 1 16,0-1-7-16,0-7-4 15,3-6-4-15,0-8 0 16,0-5-4-16,3-2-2 16,3-9 10-16,0 1 5 15,0-9 12-15,3 3 5 0,0 3-15 16,0 2-6-16,-1 3-16 15,4 0-5-15,0 8-10 0,3 14-2 16,6-1-5-16,-3 0 1 16,0 0 18-16,0-5 8 15,-4 0 23-15,1-2 12 16,0-6 1-16,0-6 1 0,-3-7-11 16,0-8-3-16,0 2-10 31,-3-7-4-31,-3-6-3 15,0-8 0-15,-3 1 2 16,0 4 4-16,-3 6-9 16,0 5-4-16,0 1-3 15,0 9-1-15,0 1-44 0,3 8-18 16</inkml:trace>
  <inkml:trace contextRef="#ctx0" brushRef="#br0" timeOffset="521595.3986">10866 18116 280 0,'-6'0'104'0,"6"-16"-56"0,3 6-60 0,3 10 13 16,3-8-9-16,3-3 2 0,0 3 6 15,9 3 2-15,9 5 0 16,-4 0 7-16,4-3 6 0,3-2 4 16,12 5 3-16,5-5-1 15,7 5-1-15,8 5-6 0,-5 0-4 16,-1-2-5-16,1 2-4 15,-4-5-5-15,-8-5 0 32,-9 5-27-32,-7-3-11 15,-8-2-21-15,-6 5-8 0,-15 8-108 32,-9 5 92-32</inkml:trace>
  <inkml:trace contextRef="#ctx0" brushRef="#br0" timeOffset="522130.2048">11060 18259 244 0,'-3'0'90'0,"6"0"-48"0,3-5-62 0,0 5 7 16,0 5 1-16,3-5 4 16,0 8 23-16,-1-3 12 15,1 3-13-15,3-3 17 0,3 6 6 0,0-3-11 16,6 5-4-16,0 0-16 15,0 1-3-15,-1 7-12 16,-2 3-2-16,-3 2-12 16,-6 8-5-16,-9 6-10 15,-6-3-1-15,-9-2 12 16,-9 7 8-16,1-13 18 0,-4 3 11 16,0-14 10-16,3-5 8 15,3-7 0-15,1-12 1 16,2 1-5-16,9-8-3 15,0-8-5-15,9-3-2 16,3-2-15-16,6-1-6 16,3 9-4-1,0 2-1-15,2 5-11 16,7 3-5-16,6 13-10 16,-3 3-3-16,-3 0-16 15,-3 6-6-15,-1-9-13 16</inkml:trace>
  <inkml:trace contextRef="#ctx0" brushRef="#br0" timeOffset="522261.5998">11551 18476 368 0,'-3'5'137'0,"0"0"-74"0,6-2-111 0,0 8 4 16</inkml:trace>
  <inkml:trace contextRef="#ctx0" brushRef="#br0" timeOffset="522678.5539">11557 18526 387 0,'3'19'-46'15,"-3"7"24"-15,0 1 26 0,0 18 12 16,-3-6 3-16,3-4 3 16,0-9 3-16,0-2 2 0,0-8-3 15,-3 0-3-15,3-8-9 16,0 0-5-16,-3-3 9 15,0-5 6-15,-3-27 31 16,-3-10-18 0,0-16-4-16,3 6-20 0,0-3-8 15,3 2-7-15,0 3 0 16,6 0 2-16,-3 11 3 0,3-4 0 16,0 7 2-16,3 4-4 15,-3 1 0-15,3 13-6 16,3-6-3-16,0 6-3 15,3 0-2-15,3 5-3 16,12 2 1-16,-4 6 0 31,1 0 1-31,-3 11 0 0,-6 10 0 16,-6-2-5-16,-6 2 1 16,-12 5-2-16,-9-2 0 15,-3-3 11-15,0-2 5 16,0-6 14-16,7 0 4 15,-1-5-12-15,6-8-4 16,6-8-72-16,9-18-75 16,3-11 36-16</inkml:trace>
  <inkml:trace contextRef="#ctx0" brushRef="#br0" timeOffset="523111.2329">11634 17497 324 0,'-18'-8'123'0,"36"5"-66"0,-9 1-55 0,-6 2 34 15,12 2-15-15,6 6-10 32,6 5-4-32,5 6-5 0,4 10-2 0,6 11 1 15,-1 5-1-15,-5 13 0 16,-6 13-3-16,-6 19 0 15,-9-2 4-15,-6 10 1 16,-9-1-5-16,-9-1 0 16,-9-9-6-16,0-10-1 15,0-16-6-15,3-3-3 0,0-13-16 16,3-5-5-16,18-35-193 31,9-10 114-31</inkml:trace>
  <inkml:trace contextRef="#ctx0" brushRef="#br0" timeOffset="524278.2812">6265 18645 208 0,'0'-2'77'0,"3"-4"-42"0,-1 6-28 0,-2 0 20 16,3 0-5-16,0 0-1 15,3 0-14-15,0 0-4 16,0 0-2-16,3 0-1 0,0 6 2 0,0-4-1 16,3 3 2-16,0 3 0 15,0 6 1-15,6 9-5 16,5-1-1-16,1 1-4 0,-3-1-1 16,-3-4-12-16,0-5-5 15,-3-5-25-15,-3-2-9 31,-3 2-26-15</inkml:trace>
  <inkml:trace contextRef="#ctx0" brushRef="#br0" timeOffset="524462.6551">6562 18486 364 0,'0'27'134'0,"-3"-19"-72"0,-3-3-83 0,0-5 17 16,0 13-60-16,-3 6-21 15,-8-3-16-15,-13 8-3 16,-6 21 28-16,-6-6 14 16</inkml:trace>
  <inkml:trace contextRef="#ctx0" brushRef="#br0" timeOffset="525764.3111">6232 18854 180 0,'-3'0'68'0,"3"0"-36"0,-3 0-37 0,3 0 12 15,0 0-15-15,0 0-2 16,0-2 3-16,0-4 1 15,0 6 4-15,0 0 1 16,0 0 23-16,3 0 12 0,3-5-2 16,3 2 1-16,3-7-9 15,5 2-5-15,4-19-14 16,9-4-2-16,9-1-27 16,2-16-12-16,1-2-69 15,-6-3-34-15,-9 0 69 16</inkml:trace>
  <inkml:trace contextRef="#ctx0" brushRef="#br0" timeOffset="540443.8526">15795 17248 80 0,'0'0'33'0,"0"-2"-18"0,0-4-16 0,0 6 9 0,0-8-10 16,0-2-3 0,0 4 0-16,-5-7-2 15,5 0 2-15,-6 2 9 16,3 1 5-16,0-3 0 16,0 5 0-16,0-3 8 31,0 3 4-31,0 0 0 0,0-2 2 15,-6 2-2-15,0-3 2 16,3 3 0-16,0-5 3 16,0 8-14-16,3-3 6 0,0 0 5 15,0-3 5-15,0 6 3 16,0-3-3-16,3 5 0 16,0 1-10-16,0-1 0 0,0-2-11 15,0 5-2-15,0 0-3 16,9 8-2-16,6-3-2 15,0 6 1-15,0 2-1 16,3 3 0-16,2 2 0 16,4 14 0-16,0 0-3 0,0 2 1 15,-3-7 4-15,3 4 2 0,-1 6-3 32,-2-2 1-32,-3-9 2 0,-3 1 1 0,-3-9-1 31,0-5 1-31,-3-5 0 15,0-13 10 1,0-6 1-16,2-4-4 16,1-12-2-16,0 6-6 0,0-19-2 15,0 3-2-15,0 3 0 16,0 2-3-16,-3 0-1 16,0 11 0-16,3 3 4 15,0 2-4-15,-4 3 0 16,-2 2 0-16,0 3 4 15,-3-3-4-15,0 9 2 0,-9-4-3 16,3 1 2-16,-3 3-2 16,-3-1 2-16,-5 0 5 15,-4 3 2 1,-3-5 0-16,-9 5 1 16,0 0 0-16,1-3 1 15,2 1 2-15,0-1 1 16,3-2-6-16,3 5 0 0,1-3-21 15,-1 3-7-15,-6 0-30 16,-3 3-14-16,3 2-31 16,4 0-26-16</inkml:trace>
  <inkml:trace contextRef="#ctx0" brushRef="#br0" timeOffset="541255.3511">16543 17039 176 0,'0'0'66'0,"0"-2"-36"0,-3 2-31 16,3 0 15-16,0 0 1 16,0 0 5-16,0-3 1 15,0 0 2-15,0-2-13 0,0 5 5 0,0 0 3 16,0 0-4-16,0 0 0 16,0 0-11-16,0 11-1 15,0-1-4-15,3 1 0 16,0 10 0-16,0 11 0 15,0-1 2-15,0 1 0 16,-1-5-3-16,1-1 2 31,0-5-4-31,0-2-1 0,0-6-4 16,0 0 1-16,-3 0-8 16,0-5-4-16,3-5-20 0,3-6-7 15,0-5-38 1</inkml:trace>
  <inkml:trace contextRef="#ctx0" brushRef="#br0" timeOffset="541590.8894">16400 17018 324 0,'0'-5'123'0,"0"5"-66"0,0 0-95 0,0 0 8 16,0 0-8-16,6 0 3 15,3 0 22-15,0 0 10 16,8 0 18-16,-2 0 10 16,0 0-1-16,0 0-2 15,0 0-12-15,0 0-6 0,0 5-17 16,3-2-4-16,-4 2-18 0,7 0-7 15,-3 3-5-15,-3 0-1 16,-3-3 2 0,-12 9-16-16,0-4 14 15,-6-2 10-15,-3 5 9 32</inkml:trace>
  <inkml:trace contextRef="#ctx0" brushRef="#br0" timeOffset="541792.5471">16432 17373 224 0,'-11'18'85'0,"22"-18"-46"0,-2 8-26 15,-9-8 24-15,6 3-21 0,3-1-6 16,0 4-12-16,3-6-1 0,0 0 1 16,0 0 3-16,0 0 2 0,0-6-1 15,3 6 1-15,2-2-9 16,7-9-1-16,3 11-31 15,0-5-13-15,-3-3-51 32</inkml:trace>
  <inkml:trace contextRef="#ctx0" brushRef="#br0" timeOffset="542539.8846">17263 16828 340 0,'0'2'129'0,"0"-4"-70"0,0 4-67 15,0-2 21-15,0 0-18 16,6 0-2-16,0 0-3 15,3 0 1-15,0 8 5 0,6-3 0 16,-1 3 2 0,-2-2 0-16,6 12 0 15,0 9 2-15,-3-1 2 16,-3-5-3-16,0 11 0 0,-3 0-4 16,0 5-1-16,-6 5-8 15,-3-5-2-15,-3-2 0 16,-6-4 0-16,-9-4 6 15,3-9 6-15,0 1 20 0,3-6 10 16,3-5 2-16,0 3 1 16,3-9-5-16,0-2-1 15,3-5-3-15,0-3-1 16,3-11-19-16,3-7-7 16,0 0-15-16,6-1-6 15,0 9-12-15,6 4-2 0,0 1-13 16,0 8-3-16,0-3-33 15,0 5-29 1,0-7 48-16</inkml:trace>
  <inkml:trace contextRef="#ctx0" brushRef="#br0" timeOffset="543077.5463">17718 16994 348 0,'0'3'132'0,"0"-1"-72"0,-3-2-70 16,3 0 22-16,0 0-31 15,0 0-7-15,0 0-5 0,0 0-1 16,0 6 18-16,0-1 1 0,0 3 4 16,0 5 3-16,0 3 3 15,0 3 0-15,0-1 1 16,0 6 4-16,0 5 1 15,3-5 1-15,0-6 0 16,0-4 4 0,0-4 3-16,0-4 2 15,3-9 14 1,0-8-4-16,0-2-10 16,3 0-5-16,3 0-8 15,0 5 0-15,0-3-11 16,3 8-3-16,-3 1-6 15,2 2-1-15,-2 2 10 0,0 1 3 16,0-3 8-16,0 5 2 16,0-2 4-16,0-3 1 15,3-3 3-15,0-2 1 0,3-3-3 16,-1-2-3-16,4-4 6 16,0 1 3-16,-6-3 1 15,-3-2 1-15,-3-1-2 0,-9-7 1 16,-3-1-13-16,-6 9-3 15,0 2-11-15,3 0-5 16,0 5-24-16,3 1-9 16,9 2-93-1,9 3 29 17</inkml:trace>
  <inkml:trace contextRef="#ctx0" brushRef="#br0" timeOffset="543492.9722">17200 17346 240 0,'-17'0'90'0,"14"0"-48"0,-3 0-38 32,6 0 19-32,0 0 4 0,0 0 6 15,6 0-6-15,3 0-4 16,8-3-13-16,13-2 5 0,12 10 2 16,2-2-1-16,7 2 3 15,9 3-4-15,5 3-1 16,7-3-8-16,2 0-2 15,-3-3-4-15,1-5-1 0,-1 5 1 16,-8 3 0-16,-7-2-16 16,-8-1-4-16,-12-2-6 15,-7 4-1-15,-8-4-18 16,-6 0-7-16,-9-3-16 16,-9 0-5-16,-6-3-27 15</inkml:trace>
  <inkml:trace contextRef="#ctx0" brushRef="#br0" timeOffset="543877.9814">17471 17584 320 0,'-6'3'121'0,"6"-3"-66"0,3 5-66 0,-3-5 16 15,6 8-17-15,3 0-3 16,3 5 6-16,3-2 4 16,3 7 4-16,0-2 1 0,-3 3 0 15,-1 5-5-15,-5 10-1 0,0 6-2 16,-6-1 0-16,-6-2 5 16,-6-2 1-16,-2-9 2 15,-4 6 2-15,-3-11-3 16,-3-5 0-16,-3-5 7 15,0-9 4-15,-5-4 3 16,5-6 5 0,6-6 3-16,12 1 4 15,3-8-20-15,12-5-9 16,6 2-17-16,9 3-5 16,8 2-17-16,7 1-5 0,0 10-61 15,-4 2-33 1,-2-2 70-16</inkml:trace>
  <inkml:trace contextRef="#ctx0" brushRef="#br0" timeOffset="544363.0448">17915 17836 332 0,'-3'13'126'0,"0"-13"-68"0,6 18-74 16,0-10 15-16,-3 3-30 15,3 2-7-15,0 6 12 16,0 2 10-16,-3 5 10 16,0 14 4-16,0-8 2 0,0 2 4 15,0-2 2-15,0-6 6 16,0 1 3-16,0-9-6 16,0-5-1-16,0-2 2 0,0-3 1 15,0-8 3-15,-3-5 2 0,0-9-1 16,-3-17 4-16,0-4 2 15,0-4 2-15,0-6-6 16,3 0 0-16,0 0-10 16,3 5-4-16,0 6-5 15,3 2 1-15,0 5 3 0,3 4 3 16,3 1-4-16,3 4-3 16,3 5-13-16,5-1-2 15,7 7-12-15,-3 1-2 16,-3 6-5-16,-6 0-1 15,-6 11 14-15,-12 2 8 16,-9 3 10 0,-3 8 3-16,-3-6 13 15,3 3 7-15,3-13-20 16,6 3-10-16,30-30-102 16,12-7 4-1</inkml:trace>
  <inkml:trace contextRef="#ctx0" brushRef="#br0" timeOffset="544541.9315">18433 16825 348 0,'-6'-8'132'0,"0"13"-72"0,3-10-77 0,3 5 17 16,0 0-13-16,0 0-2 15</inkml:trace>
  <inkml:trace contextRef="#ctx0" brushRef="#br0" timeOffset="544741.6617">18436 16822 496 0,'21'8'10'0,"2"11"7"16,4 7-3-16,6 14 0 0,0 10-8 15,-1 16-2-15,-5 6-4 16,-6 15-1-16,-12 14 1 15,-9 7 0-15,-9 6-3 16,-9-6 0-16,-9 9 2 0,-17-14 0 16,-4-11-6-16,0-7 0 15,-2-13-13-15,5-14-2 16,4-13-19-16,-1-13-9 0,0-32-68 16,-14-14-37-1,2-23 76-15</inkml:trace>
  <inkml:trace contextRef="#ctx0" brushRef="#br0" timeOffset="545179.3503">15840 16568 272 0,'-15'0'101'0,"9"0"-54"0,-3 3-55 0,6-3 18 31,-6 3-18-31,1-1-2 0,-7 3 9 15,-3 6 5-15,-3 5-1 16,0 24-4-16,-3-1 0 0,1 12 7 16,-7 12 6-16,9 11 11 15,3 24 8-15,6 13-7 16,12 0-2-16,6 14-9 16,9 4 0-16,9-10-2 0,26 3 1 15,13-8-22-15,17-6-8 16,10-5-11-16,8-15-3 15,0-11-13-15,3-11-4 16,-6-8-20-16,4-18-9 16,-7-14-9-1</inkml:trace>
  <inkml:trace contextRef="#ctx0" brushRef="#br0" timeOffset="545655.0261">18793 16581 320 0,'6'0'121'0,"-6"6"-66"0,3-4-64 0,-3-2 18 0,0 0-9 16,3 6 0-16,0-1-3 16,0 3 2-16,0 2 1 15,0 6-3-15,0 16 0 0,3 8-1 16,0-1 3-16,0 12 0 31,-1-4 3-31,-2-4-12 0,3-6-3 16,0-8-29-16,-3-8-11 15</inkml:trace>
  <inkml:trace contextRef="#ctx0" brushRef="#br0" timeOffset="545908.893">18498 16544 400 0,'-18'0'151'0,"21"3"-82"0,12 0-85 0,-6-3 21 16,9 0-19-1,15 5-2-15,17-2 2 16,10-1 3-16,14 1 7 16,4-3 2-16,-7 8 2 0,1-3-3 15,-13 0 0-15,-8-5-23 16,-10 6-10-16,-5-4-61 15,-6 1-24-15,-3 0 16 16</inkml:trace>
  <inkml:trace contextRef="#ctx0" brushRef="#br0" timeOffset="546277.2916">19954 16534 348 0,'3'16'132'0,"0"-16"-72"0,-3 0-70 0,0 0 20 15,0 0-19-15,0 0-4 16,0 0-4-16,0 0 0 31,-3 0 9-31,-3 8 4 0,-3 2 6 0,-9 9 5 16,-9 12 6-16,0 17 2 15,1 5 3-15,-4 24-4 16,3 13 0-16,3 10-6 16,3 11 0-16,10 1 8 15,8 7 7-15,11-3-3 16,19-5-2-16,12-8-10 0,9 3-3 16,2-11-8-16,7-21 0 15,-4-7-17-15,-5-17-6 16,-9-10-42-16,-7-9-19 15</inkml:trace>
  <inkml:trace contextRef="#ctx0" brushRef="#br0" timeOffset="559596.3623">20242 17037 248 0,'0'0'93'0,"0"0"-50"0,3 0-50 16,-3 0 16-16,0 0-13 16,0 0-1-16,3 2 2 15,3 3 1 1,3 1 2-16,0-4 4 0,0 9 5 16,-3-3 1-16,6 5 4 15,-3 11-1-15,0 5 0 16,0-2-7-16,0 4-2 15,-3-4-2-15,0-1-2 16,-3 6-4-16,0 2-2 16,0-10-11-16,0 3-3 0,0-9-10 15,0-5-4-15,-3-5-8 16,2-21-63 0</inkml:trace>
  <inkml:trace contextRef="#ctx0" brushRef="#br0" timeOffset="559949.4096">20079 17044 208 0,'-24'-5'77'0,"24"5"-42"0,-3-2-43 0,3 2 10 16,0-3-1-16,0 0 3 15,3-2 8-15,9 0 2 16,6-6-7-16,3 0 13 0,-1 4 9 0,4-7 0 16,3 4 3-16,9-3-14 15,-1 7-3-15,-2-2-7 16,-3 6-3-16,0 4-22 15,-4-7-11-15,1 8-22 16,-6-6-6-16,-3 0-25 16,6-2-42-16,-6 2 35 31</inkml:trace>
  <inkml:trace contextRef="#ctx0" brushRef="#br0" timeOffset="560096.2988">20680 16756 280 0,'-6'-16'104'0,"3"16"-56"0,3-2-56 0,0 2 18 16,0 0-16-16,0 0-1 15</inkml:trace>
  <inkml:trace contextRef="#ctx0" brushRef="#br0" timeOffset="560296.5487">20671 16745 402 0,'0'14'-13'0,"-3"2"4"15,0 5 6-15,-3 5 2 0,-3 9 7 16,0 10 4-16,0 8 6 16,0 10 4-16,1 3-4 0,5 6 1 15,3 4-10-15,3-2-4 16,3 3-9-16,5-5-4 16,4-12-10-16,0-7-5 31,6-8 0-31,6-13 1 0,-3-5-9 15,-4-6-2-15,1-8-27 16,0-8-39 0,-3-7 27-16</inkml:trace>
  <inkml:trace contextRef="#ctx0" brushRef="#br0" timeOffset="560634.4468">20826 17071 296 0,'-3'0'110'0,"3"0"-60"0,0-5-65 15,0 5 16-15,0 0-14 16,6 0 1-16,0 0 6 0,0 5 3 15,0 0 3-15,0 3 2 0,3 3 1 16,0 10 3-16,2 8 1 16,4 0-1-16,3 0 1 0,3-2-4 15,3-4 0-15,-3 4-3 16,-3-3-1-16,-4-3-21 16,-2-8-8-16,-6-5-62 15,-6-8-12 1</inkml:trace>
  <inkml:trace contextRef="#ctx0" brushRef="#br0" timeOffset="560896.9968">20978 17044 240 0,'-21'-5'90'0,"12"5"-48"0,0 0-36 0,6 0 22 0,0 0-13 15,0 0-3-15,0 0-16 16,0 5-5-16,0 1 4 16,-3 2 0-16,0 5 3 0,0 0 2 0,-3 22 0 15,-3-4 0-15,1 1 0 16,-4 0-3-16,3-6 2 16,3 11-6-16,3-2 0 0,3-9-24 15,3-5-7-15,6-10-44 16,9-16-35-1,0-14 46-15</inkml:trace>
  <inkml:trace contextRef="#ctx0" brushRef="#br0" timeOffset="561250.3653">21091 16740 316 0,'-6'0'121'0,"9"0"-66"0,-3 3-64 0,0-3 11 15,9 10-9-15,3-4-2 16,3 10 1-16,5-3 5 16,7 3 1-16,-3 5 4 0,-3 11-3 15,-3 10 0-15,-3 0 5 0,-4 11 2 16,1 11 0-16,-3-3-1 15,-3 10-6 1,-3-2 1 0,-3-3-5-16,-3 0-1 0,0 0-6 15,-9-8 0-15,3-13 1 16,1-5 5-16,-1-8-19 16,3-11-8-16,3-2-19 15,3-14-7-15,12-16-26 16</inkml:trace>
  <inkml:trace contextRef="#ctx0" brushRef="#br0" timeOffset="561554.676">21591 17116 312 0,'-3'-5'115'0,"3"5"-62"0,3 0-71 0,-3 0 7 16,9 5-7 0,6-2 5-16,8-3 3 31,4 0 6-31,0 2 15 0,3-2 10 0,-3 0-1 16,-4 3 0-16,-2-3-7 15,-3 0-3-15,3 5-8 16,-9-2-3-16,-3-3-20 15,3 2-7-15,-6-2-25 16,3 0-9-16,-3 0-46 16</inkml:trace>
  <inkml:trace contextRef="#ctx0" brushRef="#br0" timeOffset="561939.5609">22130 16888 280 0,'0'-2'107'0,"3"2"-58"0,-3 2-51 0,0-2 22 16,9 0-12-16,-4 8-6 15,1-2-2-15,0-1 6 16,0 13-3-16,-3-2 3 16,0 3 4-16,0 7-2 15,0 1 1-15,3-1-5 16,0 19-3-16,0-5-3 16,0 0 1-1,0-1 1-15,0-2 0 16,-3 3-3-16,0-3 2 0,0-11-15 15,0-4-4-15,-3-4-21 16,-3-23-77 0,-3-8-29-1,3-9 51-15</inkml:trace>
  <inkml:trace contextRef="#ctx0" brushRef="#br0" timeOffset="562202.1856">21835 16880 368 0,'-6'0'137'0,"6"0"-74"0,3-5-67 15,3 5 26-15,3 0-16 16,6-3-3-16,9-2-2 16,2 0 1-16,10 0-1 15,3 2-1-15,2 0 1 0,1 3-1 0,0 0 0 16,-7 0-22-16,-2 3-8 31,-3 0-20-31,-3 2-9 16,-3 5-15-16,-4 6-6 15,-8 16-18-15</inkml:trace>
  <inkml:trace contextRef="#ctx0" brushRef="#br0" timeOffset="562387.2126">22017 17431 268 0,'-18'26'101'0,"18"-15"-54"0,-3-3-35 0,3 0 24 0,3-6-15 16,3 1-4-16,3-3-13 15,5 0-2-15,16 0-2 16,3-5-3-16,3-3 0 0,2 2-5 16,-2 4-2-16,3-9-17 15,-1-2-8-15,-5 5-25 16,0-3-10-16,-3-2-29 15</inkml:trace>
  <inkml:trace contextRef="#ctx0" brushRef="#br0" timeOffset="562756.22">22713 16817 320 0,'0'-5'121'0,"0"-3"-66"0,0 2-62 16,0 4 15 0,0-9-13-16,0 3-2 0,-3 3 1 31,0 8 4-31,-3 5-1 0,-3 5-1 16,0 5 3-16,-3 3 0 15,0 16 7-15,-2 14 4 0,-4 7 3 16,9 8 3-16,0-2-7 15,3 7-3-15,3 6-6 16,0-3-2-16,9 5-4 16,0-10-1-16,6-8-7 15,3-6-2-15,2-12-4 16,4 2-3-16,3-19-12 16,0-7-5-16,3-6-38 15,3-13-50-15,-10-5 37 16</inkml:trace>
  <inkml:trace contextRef="#ctx0" brushRef="#br0" timeOffset="563324.1479">22799 17039 356 0,'-6'-2'134'0,"6"2"-72"0,0 0-70 0,0 0 21 16,0 0-29-16,0 0-7 16,6 2-6-16,0 3-2 15,0 3 17-15,0 3-4 0,0 5 3 16,-3 8 6-16,0 5 4 0,3 0 4 16,-3 3 3-16,3-3-1 15,-3-3-1-15,0-2 3 16,6-5 2-16,-6-4 0 15,0-1 0-15,3-9-1 16,0-2 2-16,-3-3 8 16,6-8 3-16,0 2-2 0,0-4 1 15,2-3-3-15,1-1 0 16,0-2-21-16,-3 8-6 16,0 3-7-16,6 5-1 0,-9 5 2 15,3 1 2-15,-6 2 8 16,6-3 5-16,-3 0 10 31,0-2 5-31,0 2 3 0,6-5 3 16,-1 0-1-16,-2-5 4 15,0 2-2-15,0-7-1 16,0-4-2-16,0-7 1 16,-3-2-2-16,-3 4 2 15,-3-7-10-15,-3-6-3 16,-9-3-11-16,0-4-4 0,3 4-11 15,0 6-5-15,6 3-13 16,0 7-4-16,0-2-21 16,0 8-10-16</inkml:trace>
  <inkml:trace contextRef="#ctx0" brushRef="#br0" timeOffset="563687.0483">23234 16804 348 0,'6'0'129'0,"-3"0"-70"0,9-3-67 16,-6 3 23-16,0-3-21 0,3-5-3 16,-3 1-9-16,-3 1-2 15,5 4 11-15,-8-4-2 0,0 6 3 16,-3 8 8-16,-5 5 5 15,-1 6 4-15,0 10 5 16,0 8-6-16,0 8-2 16,3 3 1-16,0 10 0 0,3 0-3 15,-3 0-3-15,6-5-3 16,6 5 1-16,-3-7-6 16,3-4 0-16,3-7-4 15,6-3 0-15,-3-10-5 16,5-6-1-16,1-8-23 31,-3-8-9-31,6-10-37 16,-3-8-41-16,-6-8 41 15</inkml:trace>
  <inkml:trace contextRef="#ctx0" brushRef="#br0" timeOffset="563956.175">23356 17039 344 0,'0'-5'129'0,"0"2"-70"0,6-2-75 15,-6 5 15-15,0 0-14 16,3 0-2-16,3 5 8 16,0 1 4-16,3 4 4 15,0 1 1-15,-3 10 0 0,0 5 2 16,2 6 1-16,1 0 1 15,3-6 2-15,9 1-5 16,-3-1-3-16,-6-7-28 16,3-1-12-16,0-10-19 15,-6 5-7-15,-6-7-27 16</inkml:trace>
  <inkml:trace contextRef="#ctx0" brushRef="#br0" timeOffset="564203.2161">23463 17026 296 0,'-18'-3'110'0,"15"3"-60"0,3 0-50 0,0 0 21 16,0 0-12-16,0 0-3 16,0 0-8-16,3 3-3 15,0 8 2-15,3 2-1 0,-9 3 0 16,-3 10 0-16,-6 6 3 15,-3 0 0-15,-2 7 1 16,2-4-3-16,0-4 2 0,0 1-23 16,9 0-10-16,0-11-42 15,6-2-18-15,6-19 5 16</inkml:trace>
  <inkml:trace contextRef="#ctx0" brushRef="#br0" timeOffset="564440.7613">23674 17312 400 0,'3'2'148'0,"-3"-2"-80"0,3 3-92 16,-3 0 17-16,6 2-36 31,-3 0-11-31,-3 11-2 0,0 8-1 16,0-3 32-16,-9 11 13 0,6-6 10 15,-3 6 2-15,1 0 0 16,-1 2-16-16,3-7-4 16,3-14-61-1,3-13-33-15,3-8 52 16</inkml:trace>
  <inkml:trace contextRef="#ctx0" brushRef="#br0" timeOffset="564987.7468">23853 17047 372 0,'-3'3'140'0,"3"-1"-76"0,0 4-77 0,0-1 20 0,3-2-22 31,-3 2-5-31,0 8-3 16,0 0 2-16,0 19 11 15,0 0 3-15,6 2 5 0,-3 3 2 16,-3 11 2-16,6 0 1 15,0 2 1-15,-3-5-2 16,0 0-2-16,0-11 1 0,-3-2 1 16,0-6-6-1,0-7 14 1,0-16 5-16,-3-11 1 0,0-6 1 16,0-4-3-16,0-9-1 15,0-12-3-15,-3-9 1 16,6-15-2-16,-3 2 2 0,-3 3-4 15,6 5-2-15,-3 2-2 16,0 6-3-16,3 6 3 16,0 7 2-16,0 5 2 15,3 1 1-15,0 8-7 16,3 4-2-16,-3 1-9 16,9 8-2-1,-3-3-6-15,6 8-4 16,0 8-2-16,-4 5 3 15,-5 3 2-15,-9 5 4 0,-2 5 9 16,-7 6 3-16,0-5 3 16,-3 7 0-16,0-5-3 15,0-5 2-15,3-5-21 16,3-6-8-16,6-26-67 16,6-3-20-1</inkml:trace>
  <inkml:trace contextRef="#ctx0" brushRef="#br0" timeOffset="565125.493">24047 16693 376 0,'0'0'140'0,"0"0"-76"0,0 0-70 15,0 0 25-15</inkml:trace>
  <inkml:trace contextRef="#ctx0" brushRef="#br0" timeOffset="565304.6734">24052 16706 553 0,'9'18'-33'0,"0"3"14"0,3 3 7 0,0 3 6 16,-3 15 6-16,0 0 2 0,0 6 4 15,-3 10 1-15,-3 8-3 16,-3-2-1-16,-3 7-1 16,-9-10-2-16,0 3-6 15,-6-6-4-15,-3-10-1 16,9-9-1-16,1-2-13 0,2-16-6 15,3-7-26-15,6-9-9 16,6-10-31 0</inkml:trace>
  <inkml:trace contextRef="#ctx0" brushRef="#br0" timeOffset="565689.223">24085 16574 340 0,'0'0'126'0,"0"2"-68"0,0 3-61 0,0 1 22 0,9 2-17 15,0 2-2-15,3 3-1 16,9 3 0-16,0 8 1 15,-1 8 2-15,7 2 1 0,-3 6 7 16,-3 10 4-16,-3 3-7 31,0 8-2-31,-3 16-3 0,-1 0-2 16,-5 5-2-16,-6 0 1 16,-3 5 1-16,-9-2 0 15,0-3 0-15,-2-8 0 16,-7-3-7-16,-3-13-3 15,0-10-10-15,0-6-5 16,9-7-22-16,0-14-7 0,6-8-32 16,15-13-10-16,3-13 7 15</inkml:trace>
  <inkml:trace contextRef="#ctx0" brushRef="#br0" timeOffset="567435.8247">24294 16481 192 0,'0'3'71'0,"0"-6"-38"0,3 0-30 0,0 3 15 15,-3 0-5-15,5 0 0 16,-2 0 4-16,3 0 3 0,-3 0-10 16,6-2 10-16,-6 2 3 0,6 2 6 15,3 4 5-15,6 12-8 16,3 1-3-16,0 7-5 16,5 6-1-16,4 15-12 15,3 4-2-15,6 4-5 16,-7 11 0-16,-2 6 0 15,-9 18-2-15,0-3 0 16,-12 8 0-16,-18 3 3 0,-3 8 2 16,-12-3 0-16,-6-5-1 15,1-5 5-15,-7-9 1 0,3-4 0 16,-6-3 1-16,10-14-4 16,5-15 0-16,-3-3-10 15,12-14-3-15,0-9-15 31,3-4-4-31,0-5-16 0,1-7-6 16,5-12-48 0,6-2-54-16,0-15 48 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10-02T21:55:38.252"/>
    </inkml:context>
    <inkml:brush xml:id="br0">
      <inkml:brushProperty name="width" value="0.05292" units="cm"/>
      <inkml:brushProperty name="height" value="0.05292" units="cm"/>
      <inkml:brushProperty name="color" value="#FF0000"/>
    </inkml:brush>
  </inkml:definitions>
  <inkml:trace contextRef="#ctx0" brushRef="#br0">9769 16025 184 0,'0'-3'71'0,"4"-1"-38"0,5 0-36 16,-9 0 11 0,4 0 0-16,-4 0 5 15,0 0 2-15,0 1 3 16,0-1-10-16,0 0 7 0,0 0 4 16,0 4 3-16,0 0 2 15,-4 0-2-15,4 0 1 0,0 4-2 16,0 4-1-16,0 3-10 15,4 8-6-15,9 24-3 16,-9 7-1-16,5 8-3 16,0 23 2-16,-1 4 1 15,6 4 0-15,-10 7 2 0,5-7 1 16,-5-8-1-16,5-15-2 16,-1-12-10-16,-8-12-4 15,0-42-125-15</inkml:trace>
  <inkml:trace contextRef="#ctx0" brushRef="#br0" timeOffset="917.5355">9825 15960 156 0,'0'-8'57'0,"0"8"-30"0,4-8-32 15,5 5 10-15,-4-1 8 16,-5-4 6 0,4 4 10-16,-4 0 7 15,0 0-19-15,0 1 6 0,0-1 4 0,0 4-9 16,-4 0 0-16,-1 0-10 15,-8 4-3-15,0 7-8 16,4 5-2-16,-12 7 2 16,-5 4 1-16,0 7 2 15,-5 9 0-15,18-1 4 16,-4-7 2-16,-1-8 13 0,10-8 5 16,3-3-8-16,5-8-4 15,13-20-7-15,-8-15-4 16,8-8 0-16,9-3-1 15,-14-1 0-15,5 4 0 16,0 8 0-16,-4 4 0 16,4 8 4-1,-13 7 2-15,9 8 2 16,4 8 2-16,0 7-1 16,8 4 2-16,-3 1-8 15,4-1-2-15,-5 0-1 0,5 5 0 16,-1 6-42-16,1-3-17 15,17 0-195 1,-8-3 127-16</inkml:trace>
  <inkml:trace contextRef="#ctx0" brushRef="#br0" timeOffset="1786.3337">9313 16944 284 0,'0'0'107'0,"0"0"-58"0,0 0-46 0,0 0 23 16,0 0-15-16,0 0-3 15,4 0-1-15,-4 0 0 16,0 0-3-16,4 4 4 0,5 4 2 15,-9 0-1-15,0 3 0 16,0 5-8-16,0 18 0 16,4 5-3-16,-4 11-2 15,13 8-2-15,-8 8-1 0,-5 7-5 16,-5-7-3-16,5-8-2 16,0-4-3-16,0-8-8 15,0-11-3-15,0-4-12 0,5-12-3 16,8-11-21-1,9-12-39-15,-5-12 26 16</inkml:trace>
  <inkml:trace contextRef="#ctx0" brushRef="#br0" timeOffset="2201.8922">9634 17392 108 0,'-4'-8'41'0,"4"-3"-22"0,-9-8-9 0,9 11 14 16,0-4 13-16,0-3 9 16,0-1 0-16,0 5 2 0,0-1-27 15,0 5 6-15,0-1 1 0,0 4-11 16,0 4-2-16,0 0-9 15,9 8-4-15,-1 3-4 16,5 5-1-16,5-1 2 0,4 4 2 16,-1 1-2-16,10 7 0 15,-18 8-10-15,4-5-3 16,0-3-11-16,1-3-4 31,-5-9-11-31,-5 0-5 0,6-3 7 16,-14-4 5-16,0-8 12 15,13 0 6-15,-9-23-2 16,13-4 0-16,-8-4-6 16,8-4-33-1,1 0-1-15</inkml:trace>
  <inkml:trace contextRef="#ctx0" brushRef="#br0" timeOffset="2449.5685">9999 17199 232 0,'-4'0'88'0,"4"4"-48"0,-5 4-20 0,5-4 24 16,0 3-7-16,0-3-2 15,0 0-15-15,0 0-7 16,0-4-8-16,0 0-4 0,0 0 2 0,-9 4-2 31,5 0-1-31,0 3-2 16,-9 5 1-16,-5 3-4 16,-8 9-1-16,-4-1 3 15,4 19 1-15,-9-3 2 0,0-1 2 16,9-7-3-16,-4-4-2 15,4-4-25-15,13-7-9 16,4-5-14-16,-4 1-6 0,26-12-29 16,-4-4-6-1</inkml:trace>
  <inkml:trace contextRef="#ctx0" brushRef="#br0" timeOffset="2918.0799">10012 17396 64 0,'35'-4'27'0,"-27"-4"-14"0,23-3-37 0,-23 7-6 16,1-4 7-16,0-3 8 15,4-1 152 17,-5-11-50-32,1 4-11 0,0-1-33 15,0 5-18-15,-5 3-12 16,-4 1-6-16,13-1-4 15,-9 1 0-15,14-5 0 0,-1 1-6 16,5 3-2-16,12-11 8 0,-3 8 7 16,4-1-4-16,-5 8-1 15,0 1-10-15,-4 10-4 16,-8 13-6-16,-14 3-2 0,-4 8 5 16,0 8 5-16,-30 7 10 15,4 9 6-15,4 3 22 16,-8-4 12-16,8-8 4 15,9-7 4-15,4-4-15 16,9-8-7-16,0 0-16 31,9-7-9-31,17-5 0 0,0 1-1 16,9-12-4-16,4 4-1 16,4-4-6-16,-4 0 0 15,-4 0-18-15,-5 0-8 16,-12 4-20-16,-31 11-90 31,-9 4-30-31,-34 20 65 0</inkml:trace>
  <inkml:trace contextRef="#ctx0" brushRef="#br0" timeOffset="5858.2369">11276 17126 124 0,'-9'-4'46'0,"9"4"-24"0,-4 0-21 0,4 0 8 15,0 0 12-15,0 0 9 0</inkml:trace>
  <inkml:trace contextRef="#ctx0" brushRef="#br0" timeOffset="6304.7132">11263 17114 304 0,'-5'-8'33'0,"5"1"-6"0,0 3-10 16,0 0-1-16,0 0-7 16,0 0-1-16,0 0-2 15,0 1-1-15,0-1 1 0,0 0 1 32,9 0-1-32,0 0 1 15,-1 0-2-15,10 0 2 0,-1 4-2 16,5 0 2-16,-1 8-4 0,-3 0-2 15,-5 7 0-15,0 5 1 16,-13 3-3-16,-9 4-2 16,5 8 2-1,-9-1 0-15,4 5-6 0,-8 7 0 16,-1 8 3-16,1-7 4 16,0-5 10-16,-1-3 3 15,1-8 5-15,8-8 1 16,-8-4-2-16,12-3 0 15,-8-1-7-15,9-3-4 16,4-5-3-16,4-3 0 0,9 0-7 16,-8 0-1-16,12 0 6 15,1 0 6-15,3 3-3 16,-3-3 0-16,8 4-2 16,-5 0-2-16,5-1-8 15,-8-3-5-15,-9 0-18 16,4 0-5-1,4 0-19-15,-8 0-7 16,4-1-14-16,4 1-2 0,0 4-4 31</inkml:trace>
  <inkml:trace contextRef="#ctx0" brushRef="#br0" timeOffset="6739.7585">11692 17311 216 0,'0'-11'82'0,"-8"3"-44"0,8-4-36 15,-9 8 17-15,5-3 3 16,-5-1 4-16,5 0 1 15,-1 0 3-15,5 5-16 16,-8-1 5-16,8 0 2 0,8 4-5 16,1 0 1-16,4 8-8 0,-9-1-1 15,9 5-2-15,9 3 1 16,-4 5-6-16,-1 3-1 0,5 0 0 16,4 16 0-16,4-5-7 15,-8-3-3-15,-1-4 3 16,1 0 2-16,-4-4-8 15,-5-3-2-15,4-1-1 16,-13-3 0-16,9-1-5 0,-13-7 1 16,5-1-16-16,-5-7-4 15,4-7-23-15,5-5-10 16,-9-19-12 0</inkml:trace>
  <inkml:trace contextRef="#ctx0" brushRef="#br0" timeOffset="7059.1007">12035 17141 340 0,'0'23'129'0,"-21"-15"-70"0,12-4-80 0,9-4 17 15,0 0-23-15,0 0-3 16,-4 0 20-16,-1 0 10 0,5 0 2 15,-13 4 4-15,-4 0 3 0,0 3-1 32,-5 1 1-32,-4 4-1 0,4 3 0 15,-8 8-2-15,4 4 1 16,-5 0 0 0,-3 8 1-16,8 8-4 0,-9-5-3 15,13-3-5-15,5-4 0 16,4-4-7-16,4-8-3 15,9-3-19-15,0-5-6 16,9-3-33-16,4-8-12 16,4-4-8-1</inkml:trace>
  <inkml:trace contextRef="#ctx0" brushRef="#br0" timeOffset="8081.5594">12478 17145 280 0,'0'19'107'0,"0"-15"-58"0,0 0-55 0,0-4 17 15,0 0-5-15,0 0 1 16,0 0 10-16,0 4 6 16,0 4-12-16,-4-1 1 0,0 1 1 15,-1 4-9-15,-8-1-2 16,9 9-2-1,-9 3 2-15,0 0-1 0,4 4 2 0,-8 4-4 16,0 4 0-16,8-4 1 16,-4-4 2-16,-5-4-3 15,5-8 0-15,5 1 5 16,3-9 5-16,-3-14 1 16,8-17-9-16,0-6-3 31,13-9 3-31,-5 0 1 0,10 5 0 15,-5-9-2-15,4 8-2 16,-8 8 1-16,4 4 5 16,4 8 2-16,-12 3 2 15,8 12 0-15,4 12-2 16,0 7 1-16,5 8-4 16,-5 8 0-16,5 7-1 0,0 5-2 15,-5-5 1-15,1-3 1 16,-10-1-3-16,1-7 0 15,-5-4-1-15,1-4 0 16,3-3-14-16,-3-1-4 16,-5-4-39-16,0-3-14 15,17-4-68 1</inkml:trace>
  <inkml:trace contextRef="#ctx0" brushRef="#br0" timeOffset="19071.7383">8970 14269 152 0,'-22'8'57'0,"13"-8"-30"15,1-4-16-15,-1 4 18 0,5 0-6 16,-1 0-1-16,5 0-4 16,-8 0 1-16,3 0-10 15,1 0-1-15,4 0-1 0,-4 0-1 16,4 0-1-16,0 0-3 16,0 0 1-16,0 0 2 0,0 0 2 15,4 0 8-15,0 4 2 16,9-4-4-16,-8 3 0 15,8-3-4-15,-5 0 0 0,5 0-5 16,5 0-3-16,3 4 0 16,-3-4-1-16,3 4 0 31,1 0 0-31,9-4 6 16,-5 0 4-16,8 4 1 15,1 0 3-15,9-4-7 0,8 0-2 16,4 0-1-16,-8-4 2 15,4 0-3-15,9 0 0 16,4 0 1-16,-4-7 0 16,13-1 0-16,-1-7 0 0,10 7 0 15,-5 4 0-15,5 5-2 16,-5-9 1-16,0 0-2 16,-4 5-1-16,0 3 1 15,4-4-1-15,0 4 2 16,0-3 3-16,-4-1 2 15,0 0 1 1,4-3-4-16,0-1-1 16,9 0-1-16,4 1-2 15,5-1 1-15,-14 4 1 16,5-3-1-16,-5 3-1 0,5 0 1 16,-17 1-1-16,-1-1 0 15,1 0 0-15,-14 4 2 16,-8 1 1-16,0-1-4 15,-9 0 1-15,0 0 0 16,-4 0 0-16,-5 0 0 0,0 0 0 16,9 4 0-16,-17 0 2 15,9 0-1-15,-10 0-1 16,-3 4 3-16,3 0 0 16,-3 0-1-16,-1 4 1 0,5 3-4 15,-13 5 0-15,4-1 1 16,0 4 0-16,8 9 0 15,1 10 0-15,8 5 0 16,-8-1 0-16,4 8-3 16,5 12 0-16,-10 0 2 31,5 7 0-31,5 5-2 0,-5 11 2 16,0-4 1-16,-4 0 0 15,-5 8-3-15,0-5 0 16,-8-2 2-16,4-5 0 15,-4-4 1-15,4 12 0 16,-9 8 0-16,9-8 0 16,-13-12-3-16,0 8 2 0,0-8 1 15,0-3 0-15,0-4 0 16,-4-5 0-16,-9-7 0 0,8 4 0 16,-8 0-3-16,0-8 2 15,5-3 1-15,-5-9 2 16,4-3-1-16,-8 0 2 31,8-8-2-31,0-4-1 0,-4 0 1 16,4-3-1-16,1 7-3 15,-1-4 2-15,0-4 1 16,1 8 2-16,-10-4-1 16,5 0 2-16,5-3-2 15,-27-1 2-15,13-4 2 16,-17 1 2-16,4-1-1 0,-4 1-1 15,-13-5-3-15,-9-3-2 16,1 0 1-16,-23-4 1 16,1-1-1-16,-5 1-1 0,87-4-8 47,-191 20-1-47,21-1 1 0,27 0 1 31,13 8 5-31,17 0 3 15,-4 4 2-15,8-4-1 0,13-4 1 0,5-3 0 16,13-1-1-16,-9-7 1 16,18 3-7-16,-5-3 1 15,-9 3-1-15,1-7 2 16,4-1 3-16,4 1 2 0,4 0-1 16,5-4-2-16,-8 4 1 15,12-8-1-15,4 7 2 16,1-7 1-16,17 0-1 15,0 0 1-15,4-7 0 16,13 3 1-16,-4 0-5 16,9 0 1-16,4 0 0 0,-13 4-3 15,8 0 2 1,-3 0 1-16,-1 0 0 16,5 0 0-16,-1 0 0 15,9 0 4-15,-8 0 2 16,4 0 4-16,4-4 1 0,-8 0-1 31,4-3-1-31,4-1-1 0,-8 0 0 16,0-19-4-1,-1-4-1-15,1-3 3 0,-5-9 1 16,0-7 1-16,5-4 0 16,-13-23-4-16,4-4-1 15,-9-12 1-15,4-15 0 16,1-8-2-16,-5-4 1 0,5 4 0 15,4-15 1-15,4 4-5 16,5-1-1-16,4 1-2 16,8 15 3-16,-8 12 0 15,9 3 3-15,0 4-1 16,4 8 2-16,0 1-4 0,4 10-2 31,0 9 2-31,5 7 0 16,-5 0-4-16,5 11 1 15,0 5-16-15,-5 11-4 16,-4 4-30-16,-4 4-13 16,8 4-66-16,-8-5-27 15,4 1 35 1</inkml:trace>
  <inkml:trace contextRef="#ctx0" brushRef="#br0" timeOffset="20056.0739">9821 18195 304 0,'-18'4'115'0,"18"-4"-62"0,-13 0-57 0,13 0 18 0,0 0-10 15,-4-4-1-15,0 4 5 16,4 0 3-16,-9 0-6 16,5 4 6-16,-1 4 2 0,-3 7-9 0,-1 8-4 15,5 20 0-15,-9-1-1 16,-9 5-2-16,9 3 0 31,4 0 2-31,-8-7 0 0,8-9 1 16,0-3 2-16,1-8-6 15,-1-7 1-15,9-8 1 16,-4-12 3-16,-5-16 2 16,9-11 1-16,9-11 0 15,-1-8 0-15,14 0-2 16,4 3-2-16,-4 9 3 0,0 11 0 15,-1 7 1-15,1 9 2 16,4 11 6-16,-4 7 2 16,0 9-3-16,4 19-1 15,0-1-9-15,-5 1 0 0,5 4-1 16,9 3 0-16,0 1 0 31,0-9 2-31,-9-3-17 0,4 0-6 16,-8-4-15-16,-1-7-2 15,1-5-29 1,0-15-11-16,8-12-41 16</inkml:trace>
  <inkml:trace contextRef="#ctx0" brushRef="#br0" timeOffset="20336.1524">10520 18342 376 0,'-13'4'143'0,"13"0"-78"0,4-8-91 16,-4 4 14-1,9-4-4-15,0 0 4 16,4 0 12-16,-9 0 7 16,9 1-3-16,-4 3 5 0,4 3 1 15,4 5-1-15,9 4 2 0,13 7-4 16,5 8-2-16,-1 0-2 15,-4 0-3-15,0 0-15 16,13 0-5-16,-13 0-19 0,-4-4-5 16,-4-3-34-16,-5-5-13 15</inkml:trace>
  <inkml:trace contextRef="#ctx0" brushRef="#br0" timeOffset="20610.1311">11145 18160 384 0,'-39'43'143'0,"31"-39"-78"0,-1 4-85 16,9-8 5 0,-13 0-9-1,8 0 13-15,-8 0 8 0,5 0 3 16,-10 3 5-16,-3 9 1 0,-5 15-7 15,-5 4-4-15,-21 15 0 16,0 4 3-16,9 4 1 16,3-7 1-16,10-9-18 15,13-7-5-15,17-19-64 16,30-20-28-16,-4-34 9 16</inkml:trace>
  <inkml:trace contextRef="#ctx0" brushRef="#br0" timeOffset="20967.028">11753 18234 180 0,'-13'11'68'0,"-9"-11"-36"0,18 0-42 0,4 0 37 15,4 0 12 1,10 0 17-16,-10 0 9 0,9 0-35 16,-13 0 7-16,4 0 4 0,1 0-11 15,3 0-3-15,-8 0-9 0,0 0-1 16,0 0 1-16,0 12 1 16,0 0-6-16,0 7 0 15,0 20-6-15,0 11 1 31,0 11-7-31,0 21-1 0,0-1-7 16,-8-4 0-16,-1 4-24 16,0-19-9-16,18-4-87 15,-18-39-37-15,-4-27 20 16</inkml:trace>
  <inkml:trace contextRef="#ctx0" brushRef="#br0" timeOffset="24936.4598">13490 18234 196 0,'-21'-8'74'0,"21"8"-40"0,-18-4-35 16,18 4 17-16,-17-4-9 15,-5 1 8-15,5 3 2 16,-1-4-8-16,5 0 3 0,5 4 2 16,-10 0-1-16,10 8 0 15,-1 3-10-15,9 8-1 16,-4 12-4-16,4 16 0 16,0 3 2-1,4 4 2-15,5 0-3 16,4 4 0-16,4-8-1 15,0 0-2-15,1-11-13 16,-10-8-4-16,1-4-33 16,8-43-68-1</inkml:trace>
  <inkml:trace contextRef="#ctx0" brushRef="#br0" timeOffset="25370.2653">13603 18357 88 0,'-13'-19'33'0,"22"4"-18"0,-9-16-13 15,4 19 6-15,-4-3 26 16,4-8 13-16,-4-1 9 15,0 5 3-15,-4 0-4 16,4-4-1-16,-4 15-30 0,-5 0 8 0,5 4 5 16,-1 0-7-16,-3 4-2 15,8 8-10-15,8 4-1 16,-3-1-10-16,8 5-2 16,-5 3-3-16,23 0-2 15,-9-3 1-15,-1 11-1 16,5 8 0-1,0 3 2-15,0-3-3 16,5 0-2-16,-9-1-5 16,-5-3 0-16,5 0-12 15,-5-4-4-15,-8-4-16 16,4-3-5-16,0-5-27 16,-9-7-9-16,0-12-36 15</inkml:trace>
  <inkml:trace contextRef="#ctx0" brushRef="#br0" timeOffset="25517.9352">13885 18118 4 0,'0'-27'0'0</inkml:trace>
  <inkml:trace contextRef="#ctx0" brushRef="#br0" timeOffset="25755.1846">13924 18018 220 0,'0'4'82'0,"0"3"-44"0,0 1-16 0,0-4 26 0,0 11-21 16,0 1-5-16,-4 7-7 16,-5 4 0-16,5 0-8 15,-9 0 0-15,4 4 0 0,-8 0-3 16,4 11-1-16,4 5-3 15,-4-5-1-15,9-3 1 0,-9-1 0 16,9-3-9-16,4-4-2 0,-5-8-5 16,-3-4-3-16,3-3 0 15,1-5-1 1,4-3-7-16,0-12 0 0,4-4-21 16,9-7-9-16,0 0-30 15</inkml:trace>
  <inkml:trace contextRef="#ctx0" brushRef="#br0" timeOffset="26294.2825">14059 18323 88 0,'22'-8'35'0,"-9"-4"-18"0,-9-3-16 15,9 7 8-15,-13 0 21 16,5-3 10-16,-1-1 10 15,5 5 5-15,-5-1-2 16,0 0 2-16,1 4-30 16,3 0 3-16,-3 1 1 0,8 3-3 0,-9 0-1 15,-4 3-5-15,4 5-2 16,5 4-13-16,-5 7-2 16,-4 0-3-16,5 1 0 0,-1 7-5 15,5 7-1 1,-9 1 3-16,4 0 1 0,0 0 2 31,5-1 0-31,-5-3 2 16,-4-8 1-16,0-3-1 15,0-5 1-15,0-3 0 0,0-5 3 0,0-7-3 16,0-7-2-16,0-9 0 16,0-11 1-16,5-15-3 15,8-8 0-15,-9-4-1 16,14-8-2-16,8-4-2 15,4 12 1-15,-4 12-4 32,0 11 1-32,-4 11 8 0,0 20 5 15,12 16-2-15,-8 7 0 16,5 8-1-16,3 15 1 16,6 8-2-16,-1-3-1 15,0-1 1-15,-5-4-1 16,-3-3-31-16,-1-13-12 0,-4-6-62 15,5-21-27-15,-14-37 16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10-04T20:35:37.568"/>
    </inkml:context>
    <inkml:brush xml:id="br0">
      <inkml:brushProperty name="width" value="0.05292" units="cm"/>
      <inkml:brushProperty name="height" value="0.05292" units="cm"/>
      <inkml:brushProperty name="color" value="#FF0000"/>
    </inkml:brush>
  </inkml:definitions>
  <inkml:trace contextRef="#ctx0" brushRef="#br0">6347 3389 260 0,'17'-12'99'0,"-17"9"-54"0,4-1-44 0,10 4 19 0,-10 0-9 15,9 0-1-15,4 0-9 16,-12 0 0-16,12 7-1 15,-13 1-3-15,9 23 2 16,-8 4 1-16,8 7-3 16,-9 12 2-16,9 0 1 15,-9 20 0-15,-4-9 0 16,0 1 2-16,0-12-1 16,0 4-1-16,0-12 1 0,0 1 1 15,-4-13-6-15,4-7 1 31,0-3-21-31,-9-9-7 16,18-30-81 0,-5-16 10-16</inkml:trace>
  <inkml:trace contextRef="#ctx0" brushRef="#br0" timeOffset="297.1543">5908 3339 276 0,'-30'-8'104'0,"25"8"-56"0,1 0-45 16,4 0 23-16,0 0-15 15,0 0-3-15,4-4-5 16,14 4 0-16,-1-4-2 15,1 1-5-15,21-5 0 0,8 4-3 16,10 0 2-16,8 0-2 0,13 4 0 16,-4 0-10-16,0 4-1 15,-9 4-7-15,-9 0 1 16,-8 3-18-16,-17 5-6 16,-5-1-40-1</inkml:trace>
  <inkml:trace contextRef="#ctx0" brushRef="#br0" timeOffset="515.6984">5986 4126 340 0,'-4'0'126'0,"8"16"-68"0,9-8-59 15,0-8 25-15,13-4-18 16,5 0-6-16,17 0-14 15,8 0-6-15,9 4 11 16,22 0-20-16,-9 0-8 0,13 0-11 16,-12 0-4-16,-1-11-15 15,-9 3-47 1,-12-8 21-16</inkml:trace>
  <inkml:trace contextRef="#ctx0" brushRef="#br0" timeOffset="875.142">7493 2980 324 0,'0'-19'123'0,"5"11"-66"0,-5 4-60 0,0 4 22 16,0 0-14-16,0 0-1 16,-5 0-2-16,-3 4-2 15,-1 4 1-15,-4 3-6 0,-5 8 1 0,-3 12 2 16,3 27 1-16,1 8 3 16,-5 19 1-16,1 15 3 15,-1 31 1-15,4 8-3 16,1 0-1-16,4 4-3 15,13 8-1-15,13-20-15 16,22-7-6-16,8-28-33 16,9-11-15-16,35-31-54 15</inkml:trace>
  <inkml:trace contextRef="#ctx0" brushRef="#br0" timeOffset="1516.5492">7932 3420 304 0,'-22'-12'112'0,"9"12"-60"0,9-3-56 0,4 3 21 16,0 0-15-16,0 0-3 15,0 0-11-15,8 7-3 16,1 9 8-16,0 7-3 0,4 4-1 0,-13 11 4 16,4 17 2-16,-4 2-2 15,-4 9 2-15,4-8 5 16,0-8 2-16,0-7 0 15,4-9 1-15,0-10 13 16,5-5 7-16,9-8 0 16,-1-11-2-16,5-7-3 15,-1-20 1-15,1-4-1 16,0 0-2-16,-5 4-8 16,1 8-3-16,-5 3-5 15,4 8-3-15,-8 8-9 16,8 12-3-16,0 15 1 15,1 0 3-15,3 0 5 16,1-4 3-16,9 0 0 16,8-3 1-16,-5-5 2 15,-3-7 2-15,3-4 1 0,-3-4 1 16,-5-4 9-16,-4-15 6 16,-5-16 3-16,-4-8 4 15,-9-15-8-15,-4 1 0 16,0-17-9-16,0 9-3 15,5 7-10-15,3 4-5 16,-8 11-26-16,9 12-12 16,0 8-56-16,-1 15-21 15,1 4 1 1</inkml:trace>
  <inkml:trace contextRef="#ctx0" brushRef="#br0" timeOffset="1880.3404">9139 2914 288 0,'4'-11'110'0,"9"7"-60"0,-8 0-61 0,-5 4 18 16,4 0-12-16,0 0 1 15,5 4-3-15,-9 3 0 16,0 5 4-16,-9 4-1 0,5 7 2 16,0 11 11-16,4 28 5 15,-5 4 5-15,-3 11 1 16,3 12-5-16,1 15-1 16,8 16 0-16,9-1 2 15,0-10-9-15,18-9-2 0,4-7-3 16,8-8 1-16,9-12-15 15,5-7-7-15,-10-12-17 16,10-16-5-16,-1-11-31 16,1-15-12-16,-10-12-17 15</inkml:trace>
  <inkml:trace contextRef="#ctx0" brushRef="#br0" timeOffset="2396.0249">9869 3447 280 0,'-9'15'104'0,"9"-34"-56"0,0 31-58 15,0-12 14-15,9 11-5 16,4 1 0-16,4-1-2 16,0 1 2-16,1 0 1 15,-1 7 0-15,-4 0 0 0,13 4-3 16,-4 8 2-16,4 0 1 15,4 8 2-15,-12 7-1 16,3-3 2-16,1-9-13 16,0-3-3-16,4-4-29 15,-13-7-11-15,13-13-45 16</inkml:trace>
  <inkml:trace contextRef="#ctx0" brushRef="#br0" timeOffset="2630.6741">10342 3358 360 0,'-30'-4'134'0,"16"4"-72"0,-3 4-77 0,13 4 21 16,-14 3-15-16,-3 5-1 15,-10 11-4-15,-12 0-1 0,4 12 8 16,-13 11 1-16,8 0 2 0,-12 8 3 15,17 8 2-15,0-12 0 16,0-8-1-16,12-4-37 16,19-11-17-16,12-8-68 15</inkml:trace>
  <inkml:trace contextRef="#ctx0" brushRef="#br0" timeOffset="3075.2787">10863 3945 396 0,'0'-8'148'0,"4"12"-80"0,9-4-79 16,-13 0 19 0,9 12-13-16,0 7-4 15,-9 16 0-15,0 11 5 16,-13 16-9-16,-9 19-1 0,-8 4-20 16,-1 0-7-16,-4-12-37 15,-4 12-12-15,9-23-19 16</inkml:trace>
  <inkml:trace contextRef="#ctx0" brushRef="#br0" timeOffset="3656.5318">11445 3377 356 0,'-9'-7'132'0,"1"11"-72"0,12-4-63 0,-4 0 24 15,0 0-22-15,0 0-5 16,13 7-3-16,-9 5 0 16,1 7 6-16,8 8 1 0,-9 12 2 15,9 15-3-15,-13 8 0 0,4 15 2 16,1 4 0-16,-5 0 1 16,0 0 2-16,0 0-1 15,0-4-1-15,0-7 3 16,0 3 0-16,8-7-1 15,-3-12 1-15,-1-12-22 16,0-7-7-16,-4-8-18 31,9-7-7-31,-9-20-17 16,0-12-8-16,-9-11-13 16</inkml:trace>
  <inkml:trace contextRef="#ctx0" brushRef="#br0" timeOffset="4034.1908">11619 3424 324 0,'8'-16'121'0,"18"13"-66"0,-4-1-66 0,-18 4 16 0,9 0-22 16,5 4-6-16,-1 11-2 16,5 4 3-16,0 1 12 15,12-1 6-15,-3 0 3 0,12 4 1 16,-4 4 0-16,0-3 6 16,0 3 6-16,0 0 7 15,-21 3 3-15,-18 9-3 16,-13 7 1-16,-26 1-11 15,-13-5-3-15,-13-7-4 0,-5 0 1 16,9-8-2 0,9-8 2-16,13-7-20 0,13-1-8 15,13-15-27-15,26-3-12 16,30-5-50 0</inkml:trace>
  <inkml:trace contextRef="#ctx0" brushRef="#br0" timeOffset="4341.8066">12127 3690 356 0,'0'0'132'0,"0"-4"-72"0,4 0-68 16,9 4 23-16,-4 0-14 15,8-3-3-15,5-1-4 16,13 0-1-16,8 0 4 16,9-4-6-16,9 1 2 0,4-1 3 15,-9 0 2-15,1-3 2 0,-9 3 0 16,-9-4-9-16,-9 1-2 16,-8 3-25-16,-18 0-9 15,-8 1-12-15,0 3-5 16,-14 0-13-1,1 4-27-15,-1 0 34 16</inkml:trace>
  <inkml:trace contextRef="#ctx0" brushRef="#br0" timeOffset="4568.8402">12448 3443 352 0,'-9'16'132'0,"9"-16"-72"0,0-16-55 0,0 20 27 0,0 0-23 16,9 0-4-16,-9 7-6 15,4 1-3 1,1 3 3-16,3 5-2 0,-3 14-1 0,-5 5 0 16,4 3 0-16,9 20-4 15,-9-4-2-15,9-8-17 16,-8-3-6-16,8-9-31 16,-9-3-13-16,5-12-42 15</inkml:trace>
  <inkml:trace contextRef="#ctx0" brushRef="#br0" timeOffset="5086.4567">12882 3968 408 0,'0'-4'154'0,"0"-3"-84"0,5 3-104 0,8 4 16 16,-9-4-8-16,5-4 2 15,4-15-1-15,0-12 1 16,8-7 13-16,6-12 10 0,3 0 6 16,-8-16 14-16,12 5 7 15,-8-1 7-15,5-7 2 16,4 3-13-16,-9 12-5 0,4 12-6 16,-8 7 0-16,-5 12-6 15,0 4-1-15,-8 11-4 16,4 16-1-16,5 19-1 15,-10 1 0-15,10 3 2 16,3 4 0-16,1-4 0 16,4 11 0-16,0 1 0 15,5-1 2-15,-5 5-1 16,4-5-1-16,-8 9-2 16,-5-9 1-16,-8 1 1 15,4 3 0-15,-13 1 0 16,0 3 0-16,-13-7-11 15,4-4-5-15,-8-4 1 16,-5-8 1-16,-13-4 4 0,1-7 4 16,-6-5 3-1,1-3 2-15,-13-4 1 0,9 0 2 16,-14-8-19-16,5 1-6 16,9-13-21-16,8 5-10 15,48 3-81 1,9-15 18-1</inkml:trace>
  <inkml:trace contextRef="#ctx0" brushRef="#br0" timeOffset="5406.5197">13794 3327 364 0,'0'-7'137'0,"0"3"-74"0,5 8-80 16,-5-4 20-16,8 7-23 16,-3 9-2-16,-5 11 1 15,4 4 2-15,0 3 11 16,5 13 2-16,-9 11 4 0,4 7 2 16,9 16 0-16,-8 0 11 15,8 8 7-15,-9 0-5 16,-4 8 0-16,0 11-5 15,0 0-3-15,0-16-5 16,-4-11-2-16,-9-7-2 16,8-16 0-1,-12-12-28-15,4-11-14 0,4-20-20 16,-17-15-10-16,9-19-22 16</inkml:trace>
  <inkml:trace contextRef="#ctx0" brushRef="#br0" timeOffset="5708.5793">13499 3405 416 0,'-9'-16'156'0,"14"4"-84"0,16 1-90 15,-8 3 22-15,9 0-13 16,17 5 3-16,9-1 2 0,-5 8 2 15,9 3 1-15,-8 5-4 0,-1 11 1 16,-8 8-7-16,-5 4-3 16,-8 7 3-16,-5 12 4 15,-8 8-3-15,-9 4 2 16,-9-8-1-16,-8-12 1 16,-13-4 5-16,4-7 3 15,4-8-1-15,-8-8 0 0,8-7-34 16,18-4-17-16,21-28-79 15</inkml:trace>
  <inkml:trace contextRef="#ctx0" brushRef="#br0" timeOffset="6225.8828">14285 2906 364 0,'4'-7'134'0,"18"14"-72"0,4 1-77 15,-13 4 21-15,13 7-8 16,13 8 3-16,5 4-2 15,3 23 0-15,-3-4 1 16,8 4-3-16,-13 4 0 0,0 8-3 16,-22 3 1-16,-8 12 3 15,-18 24 1-15,-8-5 1 16,-5-7 2-16,-12-8 1 16,-1-4 1-16,5-12-2 15,3-11 1-15,6-12-7 0,3-7 1 16,5-16-61-16,5-19-26 15,8-27-39 1</inkml:trace>
  <inkml:trace contextRef="#ctx0" brushRef="#br0" timeOffset="6604.4816">14737 2783 320 0,'-22'-31'121'0,"26"23"-66"0,14-7-58 16,-14 11 24-16,13 0-15 15,1 4-1-15,-1 4-3 16,18 8 1-16,4 7-2 0,4 12 6 0,9 15 5 16,9 24 7-16,0 26 5 15,-5 1-12-15,-3 26-7 16,-19 39-3-16,-12 1-2 16,-26-1 0-16,-40 15 2 15,-25-3 1-15,-40-4 1 16,-17-27-5-16,-26-20-1 15,13-15-79-15,26-30-32 16</inkml:trace>
  <inkml:trace contextRef="#ctx0" brushRef="#br0" timeOffset="100932.349">3055 6246 176 0,'-4'-12'68'0,"4"12"-36"0,0-3-31 16,4-1 14-16,-4 0-8 15,18 0-2-15,-14-4-5 16,9 4 0-16,-13-3 0 16,4 3 0-16,1 0 0 0,-5 4-3 15,0 0 2-15,0 0 5 16,0 0 5-1,-5 0 4-15,5 0 4 16,0 0 2-16,0 0-10 16,5 4-3-16,-5-4-6 15,8 0-1-15,-3 0-6 16,-5 0-3-16,0 0 6 16,0 0 3-16,0 0 8 0,0 0 4 15,0 0 2-15,0 0 5 16,0 0-6-16,-13 0 1 15,8 0-8-15,1 0-3 16,4 0-1-16,0 0-1 16,4 4 2-16,9 3 3 15,-4-7 0-15,8 0 2 16,14 0-2-16,-10 0 0 16,1 0-3-16,13 0 1 15,0 0 0-15,-5 0 1 0,5 0-5 16,4 0 1-16,-9 4 0 15,1 0 0-15,3 0 0 16,-3 0 0-16,4-4 0 16,-9 0 2-16,8 0 1 15,5 0 3-15,-4-4-1 16,4 0 2-16,0 4-4 16,-13 0-2-16,22 0-3 15,-22 0-1-15,22 0 4 16,-18 0 1-16,18 0-3 15,-9 0 1-15,0 0 0 16,0 0 0-16,-4 0 0 16,0 0 2-16,-5 0-1 15,1 0-1-15,3 0-2 16,-8 0 1-16,5 0 1 16,4 0 2-16,-14 0-1 0,10 0-1 15,12 0-2-15,-17 0 1 16,9 0-1-16,4 4 0 15,-13 0 4-15,4 0 1 16,-4 0-1-16,5-1 1 16,4 1-2-16,-9 0 2 15,8 0-2-15,1 0 2 16,4 0-2-16,-4-4-1 16,4 4 1-16,0-4-1 15,0 0 0-15,5 0 0 16,3 0 0-16,-8 0 0 15,9 0 0-15,0 0 0 0,-5 4 0 16,10-4 2-16,-1 0-1 16,-9 0-1-16,9 0-2 15,-13 0 1-15,9 0 1 16,0 0 2-16,-5 0-1 16,5 3-1-16,-9 1 1 15,0 0 1-15,0 0-3 16,5 0 0-16,-5 0 1 15,9 0 2-15,-5-4-1 16,9 0 2-16,-4 3 0 16,0 1 1-16,-5 0-2 15,-4-4 1-15,0 0 0 16,-4 0 3-16,4 0 1 16,-9 0 3-16,-8 0 1 15,0 0 1 1,8 0-4-16,-4-4-3 0,9 0-2 15,0 1-3-15,4-1 1 16,0 4-1-16,-4 0-3 16,4-4 2-16,-4 4 1 15,-9-4 2-15,4 4-1 16,-8-4-1-16,-1 0 3 16,-3 0 2-16,8 4-4 15,4-3-1-15,-8 3 0 0,0-4 0 16,8 4-3-16,9 0 2 15,-13 0 1-15,5 4 2 16,-10-1-3-16,-3 1 0 16,3-4 1-16,1 0 0 15,-5 0-18-15,1 0-8 16,-1 0-83-16</inkml:trace>
  <inkml:trace contextRef="#ctx0" brushRef="#br0" timeOffset="102716.6188">5530 5180 148 0,'0'-11'57'0,"5"7"-30"0,-5 4-32 15,13-8 1-15,-5 1-2 16,5-1 9-16,5 0 5 15,-9-3-3-15,4-1 15 0,4 4 8 16,-8 1-5-16,-1-1-4 16,18 4-8-16,5 0-7 15,-10 4 0 1,14 12-1-16,-9-5 3 0,9 1-1 16,0 0 2-16,-1 0 2 15,-7-5 5-15,3 13-4 16,-8-5 0-16,-1 1-4 15,1 3 1-15,8 1-4 16,-8 3-2-16,4 4-3 16,5 4-1-16,3 4 2 15,-8 4 0-15,9-4 1 16,0 0 0-16,4 0 0 16,-4 0 2-16,-14-1 3 15,1 1 2-15,-4 8-1 16,-1-4 1-16,-13 7-2 0,1 12 0 15,-5-7-3-15,-5-1-2 16,1 0-2-16,4-3 1 16,0-1 1-16,-9 1 2 15,5-5-1-15,0 1-1 16,-10-1 5-16,6 1 1 16,-10 4-2-16,1-1-1 15,-5 8-1-15,-4 0 1 16,0-7-2-16,5-5-1 15,3-3 1-15,-12-4-1 16,-1 0 6-16,-3-8 4 16,-1-4-1-16,0-3 0 15,-4-1-5-15,-4-3-1 0,4-4-1 16,-9-4 1-16,0-1 2 16,-4-6 2-16,8-5-3 15,-8-4-1-15,5-3 5 16,-1-8 5-16,0-8 4 15,5 0 4-15,4-4-7 16,4-4-1-16,0-3-1 16,9 0 0-16,-4-5-4 15,8-7-3-15,5 4 0 16,8-4-1-16,0-19-2 16,9-1 1-16,9-3-2 15,0 0-1-15,4 11 1 16,8-3-1-16,14 7 0 15,-9 0 0-15,9 8-5 16,0 8-1-16,4 7 3 0,13 1 1 16,-4-5 2-16,8 8 0 15,9 4 0-15,-4 1 0 16,8 14-3-16,-8 16 0 16,17 12-12-16,-17 22-5 15,-13 28-42-15,-18 31-18 16,-17 34-75-1</inkml:trace>
  <inkml:trace contextRef="#ctx0" brushRef="#br0" timeOffset="113109.0835">3984 6346 104 0,'-4'0'41'0,"4"0"-22"0,0 0-20 0,0 0 7 16,0 0-7-16,0 0 1 16,0 0-5-16,0 0-1 31,0 0 0-31,0 0 2 16,0 0 10-16,0 0 9 15,0 0 5-15,0 0 5 16,4 0-2-16,-4 0-2 15,0 0-5-15,0 0-2 16,0 0-8-16,0 0-2 0,0 0 0 0,0 0-2 16,0 0-2-16,13 0 3 15,-8 0 0-15,-1 0-4 16,9 0 1-16,5 0 6 16,-14 0 4-16,18 0-1 15,-1 0 0-15,5 0-1 16,-4 0 0-16,0 4 0 15,8-4 0-15,-4 0-4 16,9 4-1-16,4-4-1 16,4 0-2-16,5 0 1 15,9 0-1-15,-1 0 2 16,22 4 1-16,-13-4-1 16,5 0 1-16,4 4 2 15,0-4 4-15,4 0-2 0,0 0 1 16,0 0-3-16,13 4 0 15,-4 7-6-15,-9-11-1 16,0 0 1-16,-4 0 2 16,4 0 0-16,-12 0-1 15,3 0 1-15,1 0 1 16,-10 0-1-16,1 0-1 16,-4 0 3-16,-5 8 0 15,-9 0-1-15,-4-4-2 16,-8 0 1-16,-5-1-1 15,0 1-5-15,-18 0 1 0,5 8-22 16,-21-1-8-16,-1 1-78 16</inkml:trace>
  <inkml:trace contextRef="#ctx0" brushRef="#br0" timeOffset="114022.7495">4584 6740 208 0,'-13'-19'79'0,"13"19"-42"0,0 4-45 15,0-4 10-15,0 0-10 16,13 0-2-16,-5 0 5 15,1 8 2-15,0-1 3 16,4 1-3-16,4 0 2 0,-8 3 7 16,4 5 6-16,4 3 0 0,1 4 3 15,3 8-6-15,-3 4-1 16,-1 3-4-16,5 9-3 16,-1-9 0-16,1-3 1 15,9-4-1-15,-23-4-1 16,10-4 1-16,-5-4 1 15,4 1-3-15,-13-5 0 16,9 1-10-16,-8-5-5 16,-5 1-34-16,0 3-13 15,-5-11-13 1</inkml:trace>
  <inkml:trace contextRef="#ctx0" brushRef="#br0" timeOffset="114341.5568">4827 6814 244 0,'-13'-12'93'0,"13"8"-50"0,0 0-55 16,0 4 15-16,0 0-12 15,-4 0-1-15,-5 0 0 16,0 0 4-16,-8 4 3 16,-5 0 2-16,-4 0 3 0,-4 4 5 15,-5 7 4-15,-9 8-2 16,-8 12 2-16,5 7 0 0,7 9 1 16,10-5-6-16,-5 0-4 0,18-7-15 15,-5-4-6-15,22-8-50 16,0-12-59-1,18-19 29-15</inkml:trace>
  <inkml:trace contextRef="#ctx0" brushRef="#br0" timeOffset="114638.0985">5305 6512 236 0,'0'-7'90'0,"0"3"-48"0,-5 0-49 16,5 4 22-16,-8 0-2 16,3 4 5-16,5 4 3 15,-13 3-11-15,4 8-1 0,-8 12 1 16,4 16-8-16,4 14-1 15,9 24-89 1</inkml:trace>
  <inkml:trace contextRef="#ctx0" brushRef="#br0" timeOffset="134714.2229">17385 6995 100 0,'35'-8'38'0,"-26"8"-20"0,4-4-21 0,-4 4 8 16,-1 0-4-16,-3 0 2 16,8 0 2-16,-13 0 2 15,0 0 10-15,0-3 6 16,0-1 5-16,4 0 3 16,-4 4-5-16,0-4-2 15,0 0-13-15,0 4 0 0,4-4 2 16,5 0-5-16,-5 4 0 15,1 0-4-15,8 0-3 16,-5 0 0-16,5 0-1 16,9 0 2-16,13 0 1 15,0 0 3-15,4 0 1 16,9 0 3-16,8 0 4 0,9 0-4 16,0 0 2-16,5 4-1 15,-9 0 1-15,12 0-6 16,6 0-2-16,7-4-2 15,-7 0 1-15,12 4-4 16,4-4 0-16,-12 4 1 16,8-1 0-16,0 1 0 15,-8 0 2-15,4 0 1 16,-9 0 3-16,4 4-1 16,-8 3 0-16,0-3-1 15,-5 0 0-15,9-12-2 16,1 4-2-16,-1 0-2 15,-4 0 1-15,-1 0 1 0,1 0 2 16,-17 8-3-16,-1-1 0 16,1 1 5-16,-14 7 2 15,5-15 4-15,-18 0 1 16,5 12-1-16,4-12-1 16,0 0-5-16,0 0-1 15,0 0-3-15,5 0-1 16,-5 0 1-16,0 0 0 15,0 0 2-15,0 0 1 16,-4 0 7-16,4-12 6 16,-4 5-4-16,-5-5-2 15,0 1-8-15,5-1-3 0,-4 0 0 16,3 1 2-16,1-1-2 16,4 1 0-16,5-1 1 15,-1 0 0-15,-13 1 2 16,5-1 1-16,0 1 1 15,0 3 2-15,-14 0-3 0,5 1-2 16,0-1 0-16,-4 4 1 16,-5 0-1-16,5 0 2 15,-4 4-4-15,-1 0-2 16,5 0 2-16,-5 0 0 16,-8 4 1-16,4 0 0 15,0-4-7-15,-9 4-3 16,0-4-19-16,-4 0-8 15</inkml:trace>
  <inkml:trace contextRef="#ctx0" brushRef="#br0" timeOffset="164668.5761">10129 15207 216 0,'-4'-12'82'0,"4"9"-44"0,-5-13-40 15,-8 5 14-15</inkml:trace>
  <inkml:trace contextRef="#ctx0" brushRef="#br0" timeOffset="165145.1874">10103 15137 367 0,'4'-15'19'0,"-4"3"-10"0,5 1 4 0,-5 3 0 16,0 0 2-16,0 8 1 16,0 8-8-16,8 15-3 15,-3 12-5-15,-5 27-1 16,4 15 1-16,0 4 0 16,5 0 0-16,-9 0 0 15,9-3-3-15,0-17 2 16,-5-11 3-16,9-11 1 15,-9-8 12-15,5-12 5 16,0-7-2-16,8-16 0 16,-8-11-6-16,8-12 0 15,13-4-9-15,-4 0-4 16,9 4 0-16,-9-4 0 0,9 15-6 16,0 13 0-16,-1 10-2 15,6 13 1-15,-6 14 0 16,-8 5 0-16,9 0 2 15,9-1 2-15,-5-3-1 16,0-8 4-16,-5-4 0 16,1-7 3-16,0-9 5 15,0-11 4-15,4-3 9 32,-13-20 7-32,4-8-5 15,-4-11-1-15,-4-20-10 16,-5-4-4-16,-4-3-4 0,5 0-3 15,-10 11 3-15,5 8 0 16,-8 4-8-16,3 7-2 16,-3 12-23-16,-5 8-10 0,9 4-37 15,4 7-15-15,4 16-38 16</inkml:trace>
  <inkml:trace contextRef="#ctx0" brushRef="#br0" timeOffset="165614.0246">12222 14612 304 0,'-13'-15'112'0,"9"7"-60"0,-9 1-52 0,8 3 23 15,1 0-17-15,-5 4-4 16,1 0-3-16,-5 4-3 15,-9 7 3-15,0 12-2 0,-12 12-1 0,-1 15 0 16,-9 16 3-16,5 3 2 16,5 24 4-16,3 8 9 15,9 22 3-15,14 8-2 16,8 4 1-16,17 12-9 16,5 19-4-16,13-15-5 15,8-5 1-15,0-7-4 16,-3-7-1-16,-1-20-17 15,-5-24-8-15,-3-10-25 16,4-36-12-16,-5-34-50 16</inkml:trace>
  <inkml:trace contextRef="#ctx0" brushRef="#br0" timeOffset="166246.5203">12713 15404 384 0,'0'-8'143'0,"0"8"-78"0,4-4-76 16,14 4 11-16,-14 0-12 15,9 4-7-15,-9 0-1 0,1 4 11 16,3 7 0-16,-8 12 4 0,0 8 3 16,5 4 1-16,-1 7 3 15,9 12 1-15,-9-4 3 16,9-4 1-16,-8-4 1 16,8-3 0-16,-4-8-4 15,4-8-1-15,-5-4 1 16,5-8 0-16,0-11-2 15,5-15 1-15,-10-9 0 16,14-15 3-16,8-3-3 16,5-1 0-16,-13 1 5 15,4 7 3-15,4 4-2 16,-8 11 0-16,4 9-10 16,0 7-4-16,0 11-11 15,-4 8-2-15,8 12-4 0,-8 4-2 16,17 0 7-16,-4 0 3 15,0-1 10-15,4-7 5 16,0-3 13-16,-4-9 8 16,-5-7 6-16,0-8 6 15,-4-4-4-15,5-12 2 0,-14-15-9 16,1-15-4-16,-14-12-14 16,-4-15-5-16,-4-8-3 15,-5 0-1-15,4 15 0 16,1 12 3-16,4 12 0 15,-4 11 1-15,-5 4-31 16,9 11-12-16,9 9-88 16,-5 7-38-16</inkml:trace>
  <inkml:trace contextRef="#ctx0" brushRef="#br0" timeOffset="166733.9001">14815 14578 372 0,'0'-8'140'0,"0"8"-76"0,-13 0-72 16,13 0 21-16,-5 0-16 15,1 0-2-15,-13 4-1 16,-1 7 2-16,-3 5 2 15,-10 7-4-15,5 8 2 0,-4 15 4 16,4 20 2-16,-9 7 13 16,5 31 5-16,3 20 3 15,10 23 1-15,8 11-11 16,9 12-3-16,13 11-8 0,18-22-2 16,25-5-11-16,1-11-3 15,4-16-15-15,30-34-4 16,17-27-51-16,18-36-21 31,-4-45-29-15</inkml:trace>
  <inkml:trace contextRef="#ctx0" brushRef="#br0" timeOffset="167484.6654">15549 15053 304 0,'-9'0'115'0,"5"-4"-62"0,-1 4-62 0,5 0 20 16,0 0-10-16,0 7-1 15,5 1-2-15,-1 4 1 16,5-1 1-16,8 5 4 0,-8 11 5 16,12 4 1-16,10 11 2 15,4 8-4-15,4 8 0 16,0 4-5-16,0 0-2 16,0-4 0-16,-4-4-1 15,-14-4-14-15,1-11-3 16,-5-12-29-16,-4-4-10 15,-8-12-66 1,-1-15-28-16,9-11 75 16</inkml:trace>
  <inkml:trace contextRef="#ctx0" brushRef="#br0" timeOffset="167704.0826">16104 15064 420 0,'-8'8'159'0,"-18"-4"-86"0,13-4-96 16,0 0 19-16,-5 7-22 15,1 9-4-15,-5 11 1 16,-8 4 0-16,-14 19 17 16,-16 16 4-16,3 11 3 0,-12 0 4 15,4 0 0-15,8-3-15 0,1-9-4 16</inkml:trace>
  <inkml:trace contextRef="#ctx0" brushRef="#br0" timeOffset="168114.7726">16782 15867 392 0,'13'0'145'0,"-13"4"-78"0,0-4-60 16,0 0 31-16,0 0-24 15,0 0-7-15,0 4-19 16,0 0-7-16,-9 7 10 16,5 9-14-16,0 14-4 0,-9 17 12 0,-1 10 6 15,1 1 3-15,-4-4 5 16,0 4-18-16,-1 0-7 15,14-16-66-15,26-38-82 32</inkml:trace>
  <inkml:trace contextRef="#ctx0" brushRef="#br0" timeOffset="168602.876">17598 15910 364 0,'-4'4'137'0,"8"-4"-74"0,-8 0-93 15,4 0 13-15,4-4-16 16,5-4-2-16,0-8 12 16,12-14 6-16,-3-13 11 15,-1-7 21-15,0-23 12 0,1-12 9 16,-1 0 5-16,1 7-9 0,3 5-2 15,-3 15-4-15,-10 8-1 16,5 11-10-16,0 9-2 16,-8 6-7-16,3 9-4 15,1 7-6-15,8 12 0 16,-8 12 2-16,9 3 3 16,3 8-5-16,10 8-1 15,8 7 2-15,-5 4 1 16,6 1 2-16,-6 3 0 15,-12 0 2-15,0-4 1 16,-5 5-4-16,-13-9-1 0,-8 4-2 16,0-3 3-16,-31-5-2 15,-4-7 1-15,-18-4 2 16,1-7 0-16,-22-9 0 16,4-3 0-16,0-8 2 15,18-8 3-15,-1 1-4 16,18-5-3-16,9 4-30 15,12-3-14-15,14-5-45 16,39-3-19-16</inkml:trace>
  <inkml:trace contextRef="#ctx0" brushRef="#br0" timeOffset="169198.8525">18614 15446 388 0,'0'-11'145'0,"9"7"-78"0,0 0-80 0,-9 4 20 16,0 0-24-16,0 0-4 16,4 8 4-16,0-1 3 15,5 13 8-15,-4 11 10 0,-5 3 5 0,0 5 2 16,0 19 1-1,13 0-2-15,-9 11 1 0,5 5-6 16,4 11-3-16,0-4-1 16,-9-12-1-16,0-7 2 15,5-8 3-15,-5-15 4 16,-8-5 2-16,-5-10 8 16,1-13 5-16,-10-15-7 15,5-15-2-15,5-23-6 16,-10-16-1-16,9-16 1 15,5-15 5-15,4-3-6 16,4-12 0-16,10 7-6 16,3 8-2-16,0 8-2 15,1 16 0-15,-10 10-3 0,5 13 1 32,5 7-3-32,-10 4 0 15,10 4-5-15,3 16 0 0,10 3-5 16,-14 8 0-16,18 8-6 15,-13 7 0-15,-1 8 3 16,-21 8 2-16,-4 8 15 16,-26 7 6-16,-9-3 8 15,-5-1 4-15,-8-3-8 0,0-5-4 0,9-10-2 16,3-5 1-16,10-7-23 16,21-24-72-1,31-31-13-15,17-11-32 16</inkml:trace>
  <inkml:trace contextRef="#ctx0" brushRef="#br0" timeOffset="169608.2876">19179 14601 388 0,'-9'-4'145'0,"9"0"-78"0,0 4-87 0,0 0 18 16,0 0-11-16,9 0 0 15,0 0 8-15,8 0 2 16,5 4 3-16,8 4 8 0,5 7 7 15,-5 8 4 1,14 8 1-16,-18-4-3 0,17 43 0 0,5 7-5 16,-9 16-2-16,-13-24-11 15,-17 62-4-15,-9 1-4 16,-18 3-2-16,-12-12 3 31,-9 1 3-31,-5-8 0 16,5-12 4-16,5-15-7 15,3-16 1-15,5-15-57 16,9-16-22-16,4-15-62 0</inkml:trace>
  <inkml:trace contextRef="#ctx0" brushRef="#br0" timeOffset="170314.9401">20239 15029 364 0,'0'-27'134'0,"0"12"-72"0,0 3-72 0,0 8 20 0,0 1-15 0,4-1 1 32,-4 4 0-32,0 0 2 15,4 7 1-15,9 5-2 0,5 7 2 16,-14 16 12-16,13 11 5 16,1 16 7-16,-1 19 3 15,0 12-7-15,1 3-1 16,-10 9-9-16,6 7-3 15,3-4-6-15,-13 11 0 0,9-14-2 16,-8-13 0-16,-5-7 4 16,4-7 1-16,-4-13-10 15,0-15-3-15,0-11-17 16,0-4-6-16,0-8-6 16,4-8-4-16,5-7-25 15,-5-39-95 1</inkml:trace>
  <inkml:trace contextRef="#ctx0" brushRef="#br0" timeOffset="170643.0933">20108 15176 436 0,'0'-4'162'0,"5"0"-88"0,8-19-91 0,-5 15 23 16,10 1-36-16,16-5-8 16,10 1-13-16,8 3-6 15,9 4 31-15,4 8-4 0,13 15 4 0,-17 4 12 16,-5 8 7-16,-4 8 11 16,-17 7 6-16,-13 8 3 15,-22 8 5-15,-17 0-4 16,-23-4 2-16,-33 0-18 15,-14-4-6-15,0-12-12 16,9-15-5-16,4-8 5 16,22-7 4-16,21-12-29 15,31-15-9-15,26-12-35 16</inkml:trace>
  <inkml:trace contextRef="#ctx0" brushRef="#br0" timeOffset="171182.4259">21129 14138 416 0,'0'-4'156'0,"4"0"-84"0,9-8-84 15,4 8 24-15,5 1-17 16,13 3 1-16,8 7 0 16,14 20 2-16,17 12 1 15,8 7-2-15,22 31 0 0,9 20 4 16,0 30 1-16,-9 16 11 15,5 19 3-15,-13 28-1 16,-18 6-1-16,-26 5-2 16,-35 19 2-16,-30-4-3 0,-22 5-1 15,-25 2-6-15,-23-14-3 16,-39-20-25-16,1-19-11 16,-27-8-68-16,-25-31-29 15,25-34-24 1</inkml:trace>
  <inkml:trace contextRef="#ctx0" brushRef="#br0" timeOffset="173707.4172">17459 16628 180 0,'0'-8'68'0,"-8"4"-36"0,16-4-40 16,-8 8 10-16,5-3-3 16,-1-1 0-16,5-4 9 15,-9 4 7-15,8-4-7 16,5 1 9-16,-8-1 3 0,8 0-2 16,-9 1 2-16,9-5-11 15,-9 0-3-15,10 1-6 0,-10 3-1 16,5 0 1-16,-1 4 0 15,-3 1 2-15,-1-1 3 16,5 0 4-16,8 4 13 16,5 8-3-1,4-5-3-15,4 1-2 16,1-4-6-16,16 0 0 16,10-4-3-16,17 1 2 0,4 3 0 15,17 3 3-15,18-3-1 16,4-3 0-16,1-1 1 15,-10 4 4-15,-8-4 3 16,-9 12 2-16,-17-12 1 16,-17 0 0-16,-14 0-9 15,0 4-6 1,-21 0-6-16,0-4-11 16,-5 4-4-16,1 0-19 15,-14 0-5-15,9 0-32 16,-13 8-104-1</inkml:trace>
  <inkml:trace contextRef="#ctx0" brushRef="#br0" timeOffset="174992.9423">17060 14748 176 0,'0'-4'66'0,"0"4"-36"0,4-8-40 0,-4 8 9 16,4-4-7-16,1-4 2 16,4 1 2-16,-9-1 2 15,0 0 1-15,0 0 5 0,0 1 5 16,0 3 10-16,-9 0 8 15,4 0-3-15,1 0-2 16,4 0-1-16,-17 4 5 16,4 0-9-1,0 4-12-15,-5 4-5 16,1 4-1-16,0 3 0 16,-5 4-2-16,-4 8 0 15,13 8 2-15,-5 4 0 16,1-1 1-16,4 1 2 0,9 3-1 15,-1-3-1-15,5 0 1 16,0-5 1-16,5 1-1 16,3-4-1-16,5-4 1 15,0-8 1-15,9-3 1 16,0-5 3-16,8-3 1 16,-8-8 3-16,4-8 1 0,4-7 3 15,-8 0 2-15,-4-5-1 16,-1-3-3-16,0 0 0 15,-12-4-5-15,-1-12 1 16,-4-7-7-16,-4 0-3 16,-1-5 3-16,-8 9 1 15,9 3 8-15,-13 5 4 16,-1 7-12-16,-4 3-3 16,1 9-2-16,3 7 1 15,1 4-1-15,0 8-1 16,-1 4-2-16,1 4-1 15,4-1-14-15,4 1-6 16,9-1-26-16,0-3-11 0,4-8-54 16</inkml:trace>
  <inkml:trace contextRef="#ctx0" brushRef="#br0" timeOffset="175573.4659">17273 15014 304 0,'0'0'115'0,"0"4"-62"0,0-8-55 16,0 4 20-16,0 0-16 15,13-4 0-15,-9 4-7 16,0 0 1-16,9 0 2 16,-8 0 1-16,12 0 3 0,0 0 3 15,-8 0 2-15,8 4 5 16,1 4 3-16,4-4-4 16,8 3 1-16,5 5-7 15,4-4-3-15,9-5 1 16,-1 1 0-16,-3 0-4 15,-5-4-1-15,-9 0 1 16,-4 0 0-16,-4 0-4 16,-9-4 1-16,-9 0-9 0,-4 4-2 15,-4-3-14-15,0 3-7 16,-5-4-16-16,5 0-7 16,-1 4-26-1,5 0-35-15,0-4 42 16</inkml:trace>
  <inkml:trace contextRef="#ctx0" brushRef="#br0" timeOffset="175870.1956">17364 14860 368 0,'-9'-4'137'0,"9"4"-74"0,9 0-73 15,-9 0 22-15,0 0-13 16,0 0 0-16,0 0 1 16,0 0 0-16,0 0 19 15,0 19-10-15,4 4 8 16,13 16 1-16,-8-1-8 16,9 16-1-16,-5 12-5 15,4 4-3-15,5 14 0 16,-5-6-1-16,0-5-31 15,-12-7-12-15,-1-12-64 16,-8-12-26-16,-1-26 3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10-04T20:44:06.179"/>
    </inkml:context>
    <inkml:brush xml:id="br0">
      <inkml:brushProperty name="width" value="0.05292" units="cm"/>
      <inkml:brushProperty name="height" value="0.05292" units="cm"/>
      <inkml:brushProperty name="color" value="#FF0000"/>
    </inkml:brush>
  </inkml:definitions>
  <inkml:trace contextRef="#ctx0" brushRef="#br0">2907 7621 120 0,'5'-12'46'0,"8"8"-24"0,-13 0-19 0,4 0 12 0,5 0-5 15,0 1 2-15,4-1 8 32,-5 0 5-32,1-4-13 0,0 4 6 0,4 0 5 15,4 1-6-15,-13 3 1 16,9 3-7-16,-4 5-1 15,4 4-4-15,5 7 1 16,-14 20-2-16,9 7 0 16,-9 0-6-16,9 1 1 15,-4 11 2-15,-9-4 1 16,9-4 1-16,-5 0 0 16,-4-4 2-16,4 1 1 15,1-9-3-15,3-3-1 16,-8-8 1-16,5 0 0 0,8-8-2 15,-13-3-2-15,0-5-15 16,0-3-5-16,0-8-32 16,0-4-12-16</inkml:trace>
  <inkml:trace contextRef="#ctx0" brushRef="#br0" timeOffset="359.6701">2543 7729 252 0,'0'-8'93'0,"4"-19"-50"0,18 8-55 0,-5 15 13 15,14-4-7-15,-1 0 4 16,18 1 1-16,-5-1 3 16,14-4-1-16,21 1 2 0,9-1 2 15,-5 0 4-15,1 1 2 16,-5-1-3-16,-13 5 0 16,0 3-5-16,-17 0-2 15,0 0 0-15,-18 0-1 0,0 4-27 16,-4 0-11-16,-8 0-28 15,-5 0-52 1,4 0 21-16</inkml:trace>
  <inkml:trace contextRef="#ctx0" brushRef="#br0" timeOffset="859.5076">4189 7281 224 0,'-18'-4'85'0,"18"0"-46"0,-4 4-43 0,-5 0 13 16,5 4-7-16,-9 0-2 15,4 0 1-15,-13-1-1 0,5 5 0 16,-5 8 0-16,-4 7 2 0,0 0 3 16,-9 8 4-16,14 15 2 15,-14 16 3-15,9 19 2 16,-9 0 2-16,13 4-6 15,5 4 1-15,0 4-6 16,12 7-2-16,5 0 2 16,5-3 2-16,12-12 0 0,9-8 2 15,9-4-6-15,8-15-1 16,5-4-4 0,9-7-3-16,-18-5-12 15,-5-7-5-15,-3-4-20 16,-5-8-10-16,-9-8-50 15,-12-3-41 1,-5-8 56-16</inkml:trace>
  <inkml:trace contextRef="#ctx0" brushRef="#br0" timeOffset="1250.4445">4336 7937 212 0,'-17'-4'82'0,"25"8"-44"0,-8-8-36 0,0 4 19 0,0 8-11 16,14 0-3-16,3 7 2 16,5 4 2-16,4 1-6 15,17 7-1-15,-13 4 2 0,10 7 3 16,3 1 2-16,0 11-5 16,-3 4-2-16,-1-11-2 15,0-9 1-15,-9-3-9 16,-8-4-3-16,-5-7-24 15,1-5-11-15,-18-3-10 16,0-12-3-16,-27 3-23 16</inkml:trace>
  <inkml:trace contextRef="#ctx0" brushRef="#br0" timeOffset="1410.0421">4640 7929 300 0,'0'0'112'0,"0"0"-60"0,0 0-58 0,0 0 17 16,0 0-14-16,0 0-2 16</inkml:trace>
  <inkml:trace contextRef="#ctx0" brushRef="#br0" timeOffset="1535.3899">4631 7960 433 0,'-13'27'-21'0,"-13"8"1"0,-4 11 9 16,-5 5 7-16,-4 18 3 15,9-7 3-15,4-4 1 16,8-12 1-16,18-7-20 16,5-8-9-16,12-12-75 15,5-19-35 1,8-43 70-16</inkml:trace>
  <inkml:trace contextRef="#ctx0" brushRef="#br0" timeOffset="1944.0135">5209 7358 312 0,'-22'0'118'0,"14"4"-64"0,3 0-63 15,18 7-26-15,5 5-1 16,3-1 13-16,1 4 10 0,17 8 10 16,-4 4 2-16,4 4 1 15,0 23 6-15,-4 0 6 0,4 8 3 16,-4 7 0-16,-9 8-7 16,-5 12-5-16,-3 19 0 15,-10 0 0 1,-8 0-1-16,-13-12-2 0,-8-11-2 15,-1-8 1-15,-13-8-1 16,-4-11-2-16,4-8 0 16,5-12 3-16,8-11-9 15,5-7-3-15,8-9-20 16,9-15-6-16,9-4-51 16,21-7-30-16,-12-16 54 15</inkml:trace>
  <inkml:trace contextRef="#ctx0" brushRef="#br0" timeOffset="2350.8348">6156 8234 240 0,'-5'-3'90'0,"10"-5"-48"0,-5 0-49 15,13 0 16-15,-9 4-10 16,13 1 0-16,1-1-4 16,4 0 1-16,-5 0 2 15,22 0 3-15,0 4 4 0,4 0 11 16,10 0 5-16,-1 0 6 15,4 0 6-15,1 0-5 16,-10 0 0-16,1 0-9 16,-9 0-1-16,-4 0-16 15,-13 0-3-15,-1 0-13 16,-16 0-7-16,-5 0-4 16,0 0-2-16,0 8-12 15,0 0-5-15,8-5-36 16,-3-3-53-16,12-7 33 15</inkml:trace>
  <inkml:trace contextRef="#ctx0" brushRef="#br0" timeOffset="2808.1517">7476 7717 292 0,'-9'4'110'0,"18"-4"-60"0,-9 0-58 16,4 15 5-1,-4 1-11-15,0 3 5 16,0 0 2-16,5 5 5 16,-5 6 1-16,0 9 3 0,0 7-1 0,8 5-1 15,-8 6 12-15,5 5 4 16,-5 12-2-16,0-5 0 15,4-3-8-15,0-12-2 16,-4-4-4-16,0-11-1 0,-4-9-21 16,0-6-8-1,-9-9-14-15,4-7-5 0,-17-12-17 16,0-8-44 0,4-38 22-16</inkml:trace>
  <inkml:trace contextRef="#ctx0" brushRef="#br0" timeOffset="3089.292">6950 7609 364 0,'-4'-4'134'0,"8"0"-72"0,1 4-72 16,25 4 11-1,5 0-5-15,8 0 1 0,18 0 3 16,9 0 0-16,3-1-3 0,6 5 2 16,-6 0 3-16,10 0 1 15,-5-1-12-15,-4 13-7 16,-5 10-24-16,-21 1-12 16,0-4-26-16,-22 4-11 15,-17 4-5 1</inkml:trace>
  <inkml:trace contextRef="#ctx0" brushRef="#br0" timeOffset="3261.4197">7176 8543 244 0,'-39'39'93'0,"39"-31"-50"0,0 7-26 0,0-7 27 0,9 3-21 16,8 5-5-16,14-1-11 15,16-3-3-15,18-8-2 16,1-8-8-16,29-8-1 0,1 1-26 15,4-1-8-15,-22 0-32 16,4-7-14-16,-12-4-4 16</inkml:trace>
  <inkml:trace contextRef="#ctx0" brushRef="#br0" timeOffset="3671.5846">8674 7327 288 0,'0'-31'107'0,"0"23"-58"0,9 1-62 0,-5 3 17 15,-4 0-11-15,0 4 0 16,0 0-3-16,-13 4-1 16,5 11 6-16,-18 12 4 0,0 4 4 0,-14 16 5 15,-7 22 3-15,-1 20 5 16,0 7 4-16,5 13 1 16,8 10-1-16,9 16-4 15,9-3-2-15,4 3-6 16,21-8 0-16,5-3-7 15,22 7-1-15,13-19-7 16,0-19-3-16,4-12-8 16,0-16-1-16,9-18-25 15,-22-20-10-15,0-24-66 16</inkml:trace>
  <inkml:trace contextRef="#ctx0" brushRef="#br0" timeOffset="4362.1759">9048 7949 296 0,'-5'-8'112'0,"14"-4"-60"0,4-3-61 16,-4 11 18-16,0-4-7 16,-1 1 3-16,5-1 2 15,-8 4 1-15,8 0-4 0,-9 4-3 0,0 4 0 16,5 8-4-16,-9 15 0 15,4 7 2-15,1 9 2 16,3 3-2-16,-3 8 0 16,12 4 3-16,0 4 1 15,1-23-1-15,-5 3-2 16,13-7 14-16,-4-12 7 16,-5-4 3-16,5-19 1 15,12-15-3-15,-12-5-2 16,4-7-8-16,5-3-5 15,3-1-7-15,-8 4 0 16,9 0-2-16,-13 11-2 0,13 8-4 16,-1 12 0-16,-8 8-7 15,5 11-1-15,-9 0 2 16,4 0 3-16,8 16 5 16,1-4 1-16,0-8 5 15,4-4 2-15,-4-4 0 16,-5-7-2-16,5-4 7 15,0-16 5-15,-1-11 7 16,-12-8 5-16,-5-12-10 16,1-11-3-16,-1-12-14 15,-13-8-3-15,1-3-4 16,3 0 1-16,-3 3-2 16,-5 12 2-16,0 12-4 15,-13 7 1-15,4 16-29 16,0 16-13-16,1 14-47 15,-1 9-63-15,18-9 48 16</inkml:trace>
  <inkml:trace contextRef="#ctx0" brushRef="#br0" timeOffset="4728.1344">10811 7412 332 0,'-4'-4'123'0,"4"4"-66"0,-5-11-71 16,5 7 19-16,-8 4-14 16,-1 4 1-16,0-1 2 15,-4 5 3-15,-4 4 2 16,-9 11-2-16,0 12 0 0,-9 19 8 15,0 23 4-15,9 0 11 16,-4 16 5-16,8 11-7 16,13 23-3-16,1-7-8 15,16 11-5-15,5-19-8 16,13 0-4-16,-4-11 1 16,13-5 0-16,-9-7-1 15,4-16-1-15,9-15-12 0,-13-19-3 16,9-28-41-16,0-30-19 15,-9-8-24-15</inkml:trace>
  <inkml:trace contextRef="#ctx0" brushRef="#br0" timeOffset="5356.6005">11067 7875 368 0,'17'-4'137'0,"-17"4"-74"0,5-3-73 15,-5 3 20-15,0 0-19 16,0 0-4-16,0 0-7 16,0 7-2-16,0 5 12 15,0 3 0-15,0 1 5 0,0 7 3 0,0 8 1 16,0 0 3-16,0 3 1 15,4 5-4-15,1 4-1 16,3-9 3-16,-8 1 1 16,5 8 2-16,8-13 0 15,-9-3 6-15,13-7 6 16,-8-16-2-16,8-4 2 16,5-12-3-16,4-3 2 15,-4-12 1-15,-5 0-1 0,9-4-5 16,-4 11-4-16,-5 1-6 15,-4 7-2-15,5 5-6 16,-14 11 0-16,9 7-7 16,-9 8-3-16,14 5 3 15,-1 3 4-15,1 4 4 16,3-4 4-16,-3 3 2 16,8-6 3-16,-5-5 1 15,5-7 3-15,0-9 10 16,5-14 7-16,-9-5 3 15,-5-11 4-15,0-11-12 16,-8-9-5-16,4-14-11 16,-13 3-1-16,0-4-3 15,0 4 0-15,-4 16-3 16,-5-9-1-16,0 5-11 16,9 15-3-1,-13 4-39-15,9 23-16 16,-5 12-36-1,1 7-57-15,8-3 48 16</inkml:trace>
  <inkml:trace contextRef="#ctx0" brushRef="#br0" timeOffset="5595.2016">12131 8516 408 0,'4'12'151'0,"9"-8"-82"0,-13 3-80 16,9 1 24-16,0 0-17 16,-5 0 1-16,-4-1-23 0,0 1-8 15,-4 7 17-15,-9 9-5 16,-9 3 1-16,0 0 7 0,-8 4 5 16,4 3-18-16,-13 1-10 15,21 0-57 1,1-12-56-16,21-15 50 15</inkml:trace>
  <inkml:trace contextRef="#ctx0" brushRef="#br0" timeOffset="7290.1767">12452 7682 132 0,'5'-34'49'0,"-5"30"-26"0,8-4-12 0,-8 4 18 16,0 0-6-16,0 0-1 16,0 1-8-16,0 3-4 15,-8 0-5-15,3 7-4 0,1 13 0 16,-13 10-1-16,-1 9 0 15,-12 4 2-15,4 14 1 0,4 9 3 16,-8 7 1 0,8 16 5-16,0 4 3 15,-8 0-4-15,4-9 1 0,4 1-1 16,5-7 1-16,-1 3 0 16,14-4 0-16,4 8 0 15,4 0 2-15,14-8-1 16,3-8 2-16,19-7-6 15,3-12-3-15,5-7-12 0,-9-8-4 16,-4-12-19-16,-14-4-9 16,-3-3-18-16,-18-9-7 15,-18-11-37 1</inkml:trace>
  <inkml:trace contextRef="#ctx0" brushRef="#br0" timeOffset="7712.8474">12535 8103 244 0,'-9'-4'93'0,"14"0"-50"0,-1 1-35 16,5 3 21-16,-5 0-15 16,9 0-3-16,4 3-7 15,-4 5-1-15,5 4-1 16,8 3-4-16,0 12-1 0,9 4 4 15,-9 27 1-15,4-8 4 16,9 0 1-16,-4 1-1 0,4-5-1 16,9 0-1-16,-1 1 0 15,-7-9-5-15,-6-7-1 16,-12-8-28-16,-5-4-10 16,-25-26-145-1,-18-9 60 1</inkml:trace>
  <inkml:trace contextRef="#ctx0" brushRef="#br0" timeOffset="7954.9994">12904 8130 340 0,'-17'-8'129'0,"17"8"-70"0,-5-3-71 16,5 3 20-16,0 3-17 31,0 5-2-31,-8 0 1 16,-1 7 1-16,-8 8 6 0,-5 8 1 0,-13 23 4 15,-4 0-1-15,0-3-1 16,0-5 1-16,0-4-1 16,4 5-40-16,18-12-15 15,17-8-59 1,8-20-33-16,40-11 70 15</inkml:trace>
  <inkml:trace contextRef="#ctx0" brushRef="#br0" timeOffset="8236.6193">13699 8756 348 0,'-5'3'129'0,"-3"-3"-70"0,-1 8-73 16,9-4 19-16,-9 4-36 16,1 3-9-16,-1 5 2 15,0 3 3-15,5 4 20 16,-9 0 6-16,0 24 6 0,0-9 5 16,-5 1 3-16,-8 3 0 0,13-7 0 15,0-4-21-15,-4-8-9 16,13-3-64-1,12-17-36-15,5-10 55 16</inkml:trace>
  <inkml:trace contextRef="#ctx0" brushRef="#br0" timeOffset="8736.6648">14020 8597 340 0,'-13'8'129'0,"13"-4"-70"0,-4 4-73 16,4-8 8-1,0 11-19 1,0-11 7-16,0-4 9 16,13-3 7-16,-9-5 7 0,13-7 13 15,-8-4 6-15,8-12 7 16,1-12 6-16,4-7-9 15,4-3-2-15,-5-1-17 16,5 7-8-16,-4 9-4 16,-5 7 2-16,-4 8-2 15,5 8 1-15,-1 3-3 16,5 9-1-16,-5 7-2 16,9 7 2-16,-4 13 4 0,4 11 3 15,5 15 0 1,3 8-1-16,5 0 1 0,-4-4-1 15,0 0 0-15,-9-7 0 16,0-1-9-16,-17 1-4 16,-5-8 0-16,-13-5 2 15,-12-3 5-15,-14-3 1 16,-22-9 5-16,-3 1 2 16,3-9 0-16,-8-3-2 15,17 0 1-15,0-4-1 16,9 0-27-16,13-8-9 15,5-7-33-15,8-1-11 16,26-7-33-16</inkml:trace>
  <inkml:trace contextRef="#ctx0" brushRef="#br0" timeOffset="9324.0286">14932 8308 352 0,'0'4'132'0,"-4"3"-72"0,4 20-72 16,0-11 20-16,0 7-8 15,0 4 0-15,4 8 0 16,0 3 0-16,5 9 0 0,0 7-3 0,4 7 0 16,0 9 2-16,-9 19 2 15,13 3 0-15,1-10-1 16,-10 2 1-16,6-6 1 0,-6-9-1 15,1-11 2-15,0-8-2 16,4-11 2-16,-13-12 2 16,4-8 4-16,-4-11 9 15,0-12 6-15,0-11-4 16,-4-12-2-16,4-16 1 16,-5-15 0-16,-3-19-8 15,8-12-2-15,0-3-5 16,0-1-1-16,0 4-8 15,0 16-2-15,-5 7-1 16,1 0 2-16,-5 1 4 16,5 11 3-16,0 11 0 15,8 9-1-15,0 3-2 16,9 8 1-16,0 3-6 16,13 9-3-16,13 7-3 0,0 4 0 15,-4 23-4-15,0 0-2 16,-9 8-7-16,-13 0-1 15,-9 4 5-15,-12 3 3 16,-18 1 12-16,-5-4 3 16,-25-5 6-16,4-3 1 15,8-3-1 1,5-5-2-16,4-7-4 0,5-5-2 0,13 1-46 16,43-31-103-1</inkml:trace>
  <inkml:trace contextRef="#ctx0" brushRef="#br0" timeOffset="9685.2941">15340 7875 336 0,'0'-4'126'0,"22"4"-68"0,-13 4-65 0,4 0 19 15,4 0-10-15,0 0-2 16,5 4 1-16,13 3-1 16,4 5 0-16,4 7 0 0,14 8 2 31,8 7 3-31,-4 20 2 15,4 23 1-15,0 12 0 16,-9 7-2-16,-12 5 1 0,-9 7-2 16,-18 11 0-1,-17-3-10-15,-17-1-4 0,-23-18-6 16,1-8-4-16,-8-12-11 16,-1-12-4-16,0-11-50 15,9-19-23-15</inkml:trace>
  <inkml:trace contextRef="#ctx0" brushRef="#br0" timeOffset="10313.4674">16495 8956 292 0,'0'0'110'0,"0"0"-60"0,9 0-54 0,0 4 21 15,-1 0-15-15,5 12-3 16,-13 7 4-16,0 8 3 16,-4 3-3-16,-13 9 0 0,-1 15 3 15,-21 3-3-15,4 9-2 16,-4 7-5-16,0 4-2 0,9-7-37 16,8-9-14-16,5-18-64 15</inkml:trace>
  <inkml:trace contextRef="#ctx0" brushRef="#br0" timeOffset="11027.7699">17021 8084 332 0,'-26'-4'123'0,"26"8"-66"0,0 4-71 0,0-1 19 16,0 5-7-16,0 7 1 15,0 8-2-15,-9 12 0 16,9 26 2-16,4 1 0 0,1 7 1 15,3 5 0-15,1 10 0 16,4 1 4-16,-4 19 5 16,-1-11-5-16,1-5 0 15,0-10 0-15,-5-9 0 16,-4-11 0-16,0-12 2 0,0-12 3 16,0-7 5-16,0-11 12 15,0-9 8-15,0-11-5 16,0-15 0-16,0-16-7 15,0-19-4-15,0-16-10 16,0-11-3-16,0-4-3 16,0-8-2-16,0-4 3 15,0 1 0-15,0-5-6 16,-4 8 0-16,-5 8 1 16,0 12 1-16,1 11-2 15,3 8 0-15,1 7 2 16,4 5 0-16,4 11-4 15,9 3-1 1,5 9-2-16,4 3-4 0,12 9-3 16,5 10 6-1,0 9 3-15,1 11-3 0,-1 7 1 16,-13 24-7-16,-9-4-1 16,-8 4-7-16,-22 4-2 0,-9-4 4 15,-17-8 2-15,-18-7 5 16,-8-9 3-16,18-7 5 15,-27-11 3-15,4-12-27 16,9-12-9-16,18-11-63 16,26-8-48-16,17-8 54 15</inkml:trace>
  <inkml:trace contextRef="#ctx0" brushRef="#br0" timeOffset="11543.6526">17494 7582 400 0,'4'-4'148'0,"1"8"-80"0,12 7-92 0,0 1 15 0,5 11-14 15,13 20 2-15,4 7 6 0,4 4 5 16,5 15 6-16,9 16 2 16,-14 12 2-16,5 11 0 0,-9 0 2 15,0 0 10-15,-9 0 7 32,1 4-6-32,-9 8-2 15,-9-4-6-15,-13-8-4 16,-18-8-5-16,-12-11 0 15,-1-8-3-15,-8-11 0 16,5-9 4-16,-1-10 1 16,13-9-14-16,5-11-4 0,4-12-36 0,21-11-17 31,5-20-49-31</inkml:trace>
  <inkml:trace contextRef="#ctx0" brushRef="#br0" timeOffset="11960.1797">17972 7288 340 0,'21'0'129'0,"-3"4"-70"0,17-8-62 0,-18 4 22 0,5 8-17 0,12 8 0 32,23 11-2-32,4 4 0 0,17 23 0 0,13 23 0 0,0 19 0 31,-4 12-3-31,9 16 0 15,-5 34-1-15,-13 8 3 16,-9 8 0-16,-16 23 1 0,-32 0-3 0,-38 0 0 16,-18 4-1-16,-17-24 3 15,-13-11 0 1,-13-27 1-16,0-23-3 0,-27-16 2 16,14-22-50-16,9-24-20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0289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2985" tIns="46493" rIns="92985" bIns="46493" numCol="1" anchor="t" anchorCtr="0" compatLnSpc="1">
            <a:prstTxWarp prst="textNoShape">
              <a:avLst/>
            </a:prstTxWarp>
          </a:bodyPr>
          <a:lstStyle>
            <a:lvl1pPr defTabSz="930275">
              <a:defRPr sz="1200" b="0">
                <a:latin typeface="Times New Roman" charset="0"/>
                <a:ea typeface="ＭＳ Ｐゴシック" charset="0"/>
                <a:cs typeface="+mn-cs"/>
              </a:defRPr>
            </a:lvl1pPr>
          </a:lstStyle>
          <a:p>
            <a:pPr>
              <a:defRPr/>
            </a:pPr>
            <a:endParaRPr lang="en-GB"/>
          </a:p>
        </p:txBody>
      </p:sp>
      <p:sp>
        <p:nvSpPr>
          <p:cNvPr id="14339" name="Rectangle 3"/>
          <p:cNvSpPr>
            <a:spLocks noGrp="1" noChangeArrowheads="1"/>
          </p:cNvSpPr>
          <p:nvPr>
            <p:ph type="dt" idx="1"/>
          </p:nvPr>
        </p:nvSpPr>
        <p:spPr bwMode="auto">
          <a:xfrm>
            <a:off x="3962400" y="0"/>
            <a:ext cx="30289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2985" tIns="46493" rIns="92985" bIns="46493" numCol="1" anchor="t" anchorCtr="0" compatLnSpc="1">
            <a:prstTxWarp prst="textNoShape">
              <a:avLst/>
            </a:prstTxWarp>
          </a:bodyPr>
          <a:lstStyle>
            <a:lvl1pPr algn="r" defTabSz="930275">
              <a:defRPr sz="1200" b="0">
                <a:latin typeface="Times New Roman" charset="0"/>
                <a:ea typeface="ＭＳ Ｐゴシック" charset="0"/>
                <a:cs typeface="+mn-cs"/>
              </a:defRPr>
            </a:lvl1pPr>
          </a:lstStyle>
          <a:p>
            <a:pPr>
              <a:defRPr/>
            </a:pPr>
            <a:endParaRPr lang="en-GB"/>
          </a:p>
        </p:txBody>
      </p:sp>
      <p:sp>
        <p:nvSpPr>
          <p:cNvPr id="14340" name="Rectangle 4"/>
          <p:cNvSpPr>
            <a:spLocks noGrp="1" noRot="1" noChangeAspect="1" noChangeArrowheads="1" noTextEdit="1"/>
          </p:cNvSpPr>
          <p:nvPr>
            <p:ph type="sldImg" idx="2"/>
          </p:nvPr>
        </p:nvSpPr>
        <p:spPr bwMode="auto">
          <a:xfrm>
            <a:off x="1176338" y="696913"/>
            <a:ext cx="4640262" cy="34798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4341" name="Rectangle 5"/>
          <p:cNvSpPr>
            <a:spLocks noGrp="1" noChangeArrowheads="1"/>
          </p:cNvSpPr>
          <p:nvPr>
            <p:ph type="body" sz="quarter" idx="3"/>
          </p:nvPr>
        </p:nvSpPr>
        <p:spPr bwMode="auto">
          <a:xfrm>
            <a:off x="931863" y="4408488"/>
            <a:ext cx="5127625" cy="417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2985" tIns="46493" rIns="92985" bIns="4649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42" name="Rectangle 6"/>
          <p:cNvSpPr>
            <a:spLocks noGrp="1" noChangeArrowheads="1"/>
          </p:cNvSpPr>
          <p:nvPr>
            <p:ph type="ftr" sz="quarter" idx="4"/>
          </p:nvPr>
        </p:nvSpPr>
        <p:spPr bwMode="auto">
          <a:xfrm>
            <a:off x="0" y="8818563"/>
            <a:ext cx="30289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2985" tIns="46493" rIns="92985" bIns="46493" numCol="1" anchor="b" anchorCtr="0" compatLnSpc="1">
            <a:prstTxWarp prst="textNoShape">
              <a:avLst/>
            </a:prstTxWarp>
          </a:bodyPr>
          <a:lstStyle>
            <a:lvl1pPr defTabSz="930275">
              <a:defRPr sz="1200" b="0">
                <a:latin typeface="Times New Roman" charset="0"/>
                <a:ea typeface="ＭＳ Ｐゴシック" charset="0"/>
                <a:cs typeface="+mn-cs"/>
              </a:defRPr>
            </a:lvl1pPr>
          </a:lstStyle>
          <a:p>
            <a:pPr>
              <a:defRPr/>
            </a:pPr>
            <a:endParaRPr lang="en-GB"/>
          </a:p>
        </p:txBody>
      </p:sp>
      <p:sp>
        <p:nvSpPr>
          <p:cNvPr id="14343" name="Rectangle 7"/>
          <p:cNvSpPr>
            <a:spLocks noGrp="1" noChangeArrowheads="1"/>
          </p:cNvSpPr>
          <p:nvPr>
            <p:ph type="sldNum" sz="quarter" idx="5"/>
          </p:nvPr>
        </p:nvSpPr>
        <p:spPr bwMode="auto">
          <a:xfrm>
            <a:off x="3962400" y="8818563"/>
            <a:ext cx="30289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2985" tIns="46493" rIns="92985" bIns="46493" numCol="1" anchor="b" anchorCtr="0" compatLnSpc="1">
            <a:prstTxWarp prst="textNoShape">
              <a:avLst/>
            </a:prstTxWarp>
          </a:bodyPr>
          <a:lstStyle>
            <a:lvl1pPr algn="r" defTabSz="930275">
              <a:defRPr sz="1200" b="0">
                <a:latin typeface="Times New Roman" pitchFamily="18" charset="0"/>
              </a:defRPr>
            </a:lvl1pPr>
          </a:lstStyle>
          <a:p>
            <a:pPr>
              <a:defRPr/>
            </a:pPr>
            <a:fld id="{BEFB458E-855B-41FC-A7E7-D3CEB44EE778}" type="slidenum">
              <a:rPr lang="en-GB" altLang="en-US"/>
              <a:pPr>
                <a:defRPr/>
              </a:pPr>
              <a:t>‹#›</a:t>
            </a:fld>
            <a:endParaRPr lang="en-GB" altLang="en-US"/>
          </a:p>
        </p:txBody>
      </p:sp>
    </p:spTree>
    <p:extLst>
      <p:ext uri="{BB962C8B-B14F-4D97-AF65-F5344CB8AC3E}">
        <p14:creationId xmlns:p14="http://schemas.microsoft.com/office/powerpoint/2010/main" val="2454167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5613"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2813"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0013"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7213"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5883" algn="l" defTabSz="457177" rtl="0" eaLnBrk="1" latinLnBrk="0" hangingPunct="1">
      <a:defRPr sz="1200" kern="1200">
        <a:solidFill>
          <a:schemeClr val="tx1"/>
        </a:solidFill>
        <a:latin typeface="+mn-lt"/>
        <a:ea typeface="+mn-ea"/>
        <a:cs typeface="+mn-cs"/>
      </a:defRPr>
    </a:lvl6pPr>
    <a:lvl7pPr marL="2743060" algn="l" defTabSz="457177" rtl="0" eaLnBrk="1" latinLnBrk="0" hangingPunct="1">
      <a:defRPr sz="1200" kern="1200">
        <a:solidFill>
          <a:schemeClr val="tx1"/>
        </a:solidFill>
        <a:latin typeface="+mn-lt"/>
        <a:ea typeface="+mn-ea"/>
        <a:cs typeface="+mn-cs"/>
      </a:defRPr>
    </a:lvl7pPr>
    <a:lvl8pPr marL="3200236" algn="l" defTabSz="457177" rtl="0" eaLnBrk="1" latinLnBrk="0" hangingPunct="1">
      <a:defRPr sz="1200" kern="1200">
        <a:solidFill>
          <a:schemeClr val="tx1"/>
        </a:solidFill>
        <a:latin typeface="+mn-lt"/>
        <a:ea typeface="+mn-ea"/>
        <a:cs typeface="+mn-cs"/>
      </a:defRPr>
    </a:lvl8pPr>
    <a:lvl9pPr marL="3657413"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slide" Target="../slides/slide13.xml"/><Relationship Id="rId7" Type="http://schemas.openxmlformats.org/officeDocument/2006/relationships/image" Target="../media/image17.wmf"/><Relationship Id="rId2" Type="http://schemas.openxmlformats.org/officeDocument/2006/relationships/notesMaster" Target="../notesMasters/notesMaster1.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image" Target="../media/image16.wmf"/><Relationship Id="rId4" Type="http://schemas.openxmlformats.org/officeDocument/2006/relationships/oleObject" Target="../embeddings/oleObject16.bin"/><Relationship Id="rId9" Type="http://schemas.openxmlformats.org/officeDocument/2006/relationships/image" Target="../media/image18.wmf"/></Relationships>
</file>

<file path=ppt/notesSlides/_rels/notesSlide11.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slide" Target="../slides/slide14.xml"/><Relationship Id="rId7" Type="http://schemas.openxmlformats.org/officeDocument/2006/relationships/image" Target="../media/image17.wmf"/><Relationship Id="rId2" Type="http://schemas.openxmlformats.org/officeDocument/2006/relationships/notesMaster" Target="../notesMasters/notesMaster1.xml"/><Relationship Id="rId1" Type="http://schemas.openxmlformats.org/officeDocument/2006/relationships/vmlDrawing" Target="../drawings/vmlDrawing8.vml"/><Relationship Id="rId6" Type="http://schemas.openxmlformats.org/officeDocument/2006/relationships/oleObject" Target="../embeddings/oleObject21.bin"/><Relationship Id="rId5" Type="http://schemas.openxmlformats.org/officeDocument/2006/relationships/image" Target="../media/image16.wmf"/><Relationship Id="rId4" Type="http://schemas.openxmlformats.org/officeDocument/2006/relationships/oleObject" Target="../embeddings/oleObject20.bin"/><Relationship Id="rId9" Type="http://schemas.openxmlformats.org/officeDocument/2006/relationships/image" Target="../media/image18.wmf"/></Relationships>
</file>

<file path=ppt/notesSlides/_rels/notesSlide1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slide" Target="../slides/slide15.xml"/><Relationship Id="rId7" Type="http://schemas.openxmlformats.org/officeDocument/2006/relationships/image" Target="../media/image17.wmf"/><Relationship Id="rId2" Type="http://schemas.openxmlformats.org/officeDocument/2006/relationships/notesMaster" Target="../notesMasters/notesMaster1.xml"/><Relationship Id="rId1" Type="http://schemas.openxmlformats.org/officeDocument/2006/relationships/vmlDrawing" Target="../drawings/vmlDrawing9.vml"/><Relationship Id="rId6" Type="http://schemas.openxmlformats.org/officeDocument/2006/relationships/oleObject" Target="../embeddings/oleObject24.bin"/><Relationship Id="rId5" Type="http://schemas.openxmlformats.org/officeDocument/2006/relationships/image" Target="../media/image16.wmf"/><Relationship Id="rId4" Type="http://schemas.openxmlformats.org/officeDocument/2006/relationships/oleObject" Target="../embeddings/oleObject23.bin"/><Relationship Id="rId9" Type="http://schemas.openxmlformats.org/officeDocument/2006/relationships/image" Target="../media/image18.wmf"/></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2.wmf"/><Relationship Id="rId3" Type="http://schemas.openxmlformats.org/officeDocument/2006/relationships/slide" Target="../slides/slide9.xml"/><Relationship Id="rId7" Type="http://schemas.openxmlformats.org/officeDocument/2006/relationships/image" Target="../media/image9.wmf"/><Relationship Id="rId12" Type="http://schemas.openxmlformats.org/officeDocument/2006/relationships/oleObject" Target="../embeddings/oleObject5.bin"/><Relationship Id="rId17" Type="http://schemas.openxmlformats.org/officeDocument/2006/relationships/image" Target="../media/image14.wmf"/><Relationship Id="rId2" Type="http://schemas.openxmlformats.org/officeDocument/2006/relationships/notesMaster" Target="../notesMasters/notesMaster1.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1.wmf"/><Relationship Id="rId5" Type="http://schemas.openxmlformats.org/officeDocument/2006/relationships/image" Target="../media/image8.wmf"/><Relationship Id="rId15" Type="http://schemas.openxmlformats.org/officeDocument/2006/relationships/image" Target="../media/image1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0.wmf"/><Relationship Id="rId14" Type="http://schemas.openxmlformats.org/officeDocument/2006/relationships/oleObject" Target="../embeddings/oleObject6.bin"/></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slide" Target="../slides/slide11.xml"/><Relationship Id="rId7" Type="http://schemas.openxmlformats.org/officeDocument/2006/relationships/image" Target="../media/image17.wmf"/><Relationship Id="rId2" Type="http://schemas.openxmlformats.org/officeDocument/2006/relationships/notesMaster" Target="../notesMasters/notesMaster1.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16.wmf"/><Relationship Id="rId4" Type="http://schemas.openxmlformats.org/officeDocument/2006/relationships/oleObject" Target="../embeddings/oleObject9.bin"/><Relationship Id="rId9" Type="http://schemas.openxmlformats.org/officeDocument/2006/relationships/image" Target="../media/image18.wmf"/></Relationships>
</file>

<file path=ppt/notesSlides/_rels/notesSlide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slide" Target="../slides/slide12.xml"/><Relationship Id="rId7" Type="http://schemas.openxmlformats.org/officeDocument/2006/relationships/image" Target="../media/image17.wmf"/><Relationship Id="rId2" Type="http://schemas.openxmlformats.org/officeDocument/2006/relationships/notesMaster" Target="../notesMasters/notesMaster1.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image" Target="../media/image16.wmf"/><Relationship Id="rId4" Type="http://schemas.openxmlformats.org/officeDocument/2006/relationships/oleObject" Target="../embeddings/oleObject12.bin"/><Relationship Id="rId9" Type="http://schemas.openxmlformats.org/officeDocument/2006/relationships/image" Target="../media/image18.wmf"/></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defRPr>
            </a:lvl1pPr>
            <a:lvl2pPr marL="755348" indent="-290518">
              <a:defRPr sz="1400">
                <a:solidFill>
                  <a:schemeClr val="tx1"/>
                </a:solidFill>
                <a:latin typeface="Arial" pitchFamily="34" charset="0"/>
              </a:defRPr>
            </a:lvl2pPr>
            <a:lvl3pPr marL="1162074" indent="-232414">
              <a:defRPr sz="1400">
                <a:solidFill>
                  <a:schemeClr val="tx1"/>
                </a:solidFill>
                <a:latin typeface="Arial" pitchFamily="34" charset="0"/>
              </a:defRPr>
            </a:lvl3pPr>
            <a:lvl4pPr marL="1626902" indent="-232414">
              <a:defRPr sz="1400">
                <a:solidFill>
                  <a:schemeClr val="tx1"/>
                </a:solidFill>
                <a:latin typeface="Arial" pitchFamily="34" charset="0"/>
              </a:defRPr>
            </a:lvl4pPr>
            <a:lvl5pPr marL="2091733" indent="-232414">
              <a:defRPr sz="1400">
                <a:solidFill>
                  <a:schemeClr val="tx1"/>
                </a:solidFill>
                <a:latin typeface="Arial" pitchFamily="34" charset="0"/>
              </a:defRPr>
            </a:lvl5pPr>
            <a:lvl6pPr marL="2556562" indent="-232414" eaLnBrk="0" fontAlgn="base" hangingPunct="0">
              <a:spcBef>
                <a:spcPct val="0"/>
              </a:spcBef>
              <a:spcAft>
                <a:spcPct val="0"/>
              </a:spcAft>
              <a:defRPr sz="1400">
                <a:solidFill>
                  <a:schemeClr val="tx1"/>
                </a:solidFill>
                <a:latin typeface="Arial" pitchFamily="34" charset="0"/>
              </a:defRPr>
            </a:lvl6pPr>
            <a:lvl7pPr marL="3021392" indent="-232414" eaLnBrk="0" fontAlgn="base" hangingPunct="0">
              <a:spcBef>
                <a:spcPct val="0"/>
              </a:spcBef>
              <a:spcAft>
                <a:spcPct val="0"/>
              </a:spcAft>
              <a:defRPr sz="1400">
                <a:solidFill>
                  <a:schemeClr val="tx1"/>
                </a:solidFill>
                <a:latin typeface="Arial" pitchFamily="34" charset="0"/>
              </a:defRPr>
            </a:lvl7pPr>
            <a:lvl8pPr marL="3486221" indent="-232414" eaLnBrk="0" fontAlgn="base" hangingPunct="0">
              <a:spcBef>
                <a:spcPct val="0"/>
              </a:spcBef>
              <a:spcAft>
                <a:spcPct val="0"/>
              </a:spcAft>
              <a:defRPr sz="1400">
                <a:solidFill>
                  <a:schemeClr val="tx1"/>
                </a:solidFill>
                <a:latin typeface="Arial" pitchFamily="34" charset="0"/>
              </a:defRPr>
            </a:lvl8pPr>
            <a:lvl9pPr marL="3951050" indent="-232414" eaLnBrk="0" fontAlgn="base" hangingPunct="0">
              <a:spcBef>
                <a:spcPct val="0"/>
              </a:spcBef>
              <a:spcAft>
                <a:spcPct val="0"/>
              </a:spcAft>
              <a:defRPr sz="1400">
                <a:solidFill>
                  <a:schemeClr val="tx1"/>
                </a:solidFill>
                <a:latin typeface="Arial" pitchFamily="34" charset="0"/>
              </a:defRPr>
            </a:lvl9pPr>
          </a:lstStyle>
          <a:p>
            <a:pPr>
              <a:defRPr/>
            </a:pPr>
            <a:fld id="{9F06847A-C7A6-4547-82BA-C516906CDA96}" type="slidenum">
              <a:rPr lang="en-US" altLang="en-US" sz="1100">
                <a:solidFill>
                  <a:prstClr val="black"/>
                </a:solidFill>
              </a:rPr>
              <a:pPr>
                <a:defRPr/>
              </a:pPr>
              <a:t>1</a:t>
            </a:fld>
            <a:endParaRPr lang="en-US" altLang="en-US" sz="1100">
              <a:solidFill>
                <a:prstClr val="black"/>
              </a:solidFill>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p:txBody>
          <a:bodyPr/>
          <a:lstStyle>
            <a:lvl1pPr defTabSz="924849" eaLnBrk="0" hangingPunct="0">
              <a:defRPr sz="2400">
                <a:solidFill>
                  <a:schemeClr val="tx1"/>
                </a:solidFill>
                <a:latin typeface="Times New Roman" pitchFamily="18" charset="0"/>
              </a:defRPr>
            </a:lvl1pPr>
            <a:lvl2pPr marL="743693" indent="-286036" defTabSz="924849" eaLnBrk="0" hangingPunct="0">
              <a:defRPr sz="2400">
                <a:solidFill>
                  <a:schemeClr val="tx1"/>
                </a:solidFill>
                <a:latin typeface="Times New Roman" pitchFamily="18" charset="0"/>
              </a:defRPr>
            </a:lvl2pPr>
            <a:lvl3pPr marL="1144143" indent="-228829" defTabSz="924849" eaLnBrk="0" hangingPunct="0">
              <a:defRPr sz="2400">
                <a:solidFill>
                  <a:schemeClr val="tx1"/>
                </a:solidFill>
                <a:latin typeface="Times New Roman" pitchFamily="18" charset="0"/>
              </a:defRPr>
            </a:lvl3pPr>
            <a:lvl4pPr marL="1601800" indent="-228829" defTabSz="924849" eaLnBrk="0" hangingPunct="0">
              <a:defRPr sz="2400">
                <a:solidFill>
                  <a:schemeClr val="tx1"/>
                </a:solidFill>
                <a:latin typeface="Times New Roman" pitchFamily="18" charset="0"/>
              </a:defRPr>
            </a:lvl4pPr>
            <a:lvl5pPr marL="2059457" indent="-228829" defTabSz="924849" eaLnBrk="0" hangingPunct="0">
              <a:defRPr sz="2400">
                <a:solidFill>
                  <a:schemeClr val="tx1"/>
                </a:solidFill>
                <a:latin typeface="Times New Roman" pitchFamily="18" charset="0"/>
              </a:defRPr>
            </a:lvl5pPr>
            <a:lvl6pPr marL="2517115" indent="-228829" defTabSz="924849" eaLnBrk="0" fontAlgn="base" hangingPunct="0">
              <a:spcBef>
                <a:spcPct val="0"/>
              </a:spcBef>
              <a:spcAft>
                <a:spcPct val="0"/>
              </a:spcAft>
              <a:defRPr sz="2400">
                <a:solidFill>
                  <a:schemeClr val="tx1"/>
                </a:solidFill>
                <a:latin typeface="Times New Roman" pitchFamily="18" charset="0"/>
              </a:defRPr>
            </a:lvl6pPr>
            <a:lvl7pPr marL="2974772" indent="-228829" defTabSz="924849" eaLnBrk="0" fontAlgn="base" hangingPunct="0">
              <a:spcBef>
                <a:spcPct val="0"/>
              </a:spcBef>
              <a:spcAft>
                <a:spcPct val="0"/>
              </a:spcAft>
              <a:defRPr sz="2400">
                <a:solidFill>
                  <a:schemeClr val="tx1"/>
                </a:solidFill>
                <a:latin typeface="Times New Roman" pitchFamily="18" charset="0"/>
              </a:defRPr>
            </a:lvl7pPr>
            <a:lvl8pPr marL="3432429" indent="-228829" defTabSz="924849" eaLnBrk="0" fontAlgn="base" hangingPunct="0">
              <a:spcBef>
                <a:spcPct val="0"/>
              </a:spcBef>
              <a:spcAft>
                <a:spcPct val="0"/>
              </a:spcAft>
              <a:defRPr sz="2400">
                <a:solidFill>
                  <a:schemeClr val="tx1"/>
                </a:solidFill>
                <a:latin typeface="Times New Roman" pitchFamily="18" charset="0"/>
              </a:defRPr>
            </a:lvl8pPr>
            <a:lvl9pPr marL="3890086" indent="-228829" defTabSz="924849"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6C491101-DFE9-4185-AE3C-83F003B244DB}" type="slidenum">
              <a:rPr lang="en-US" sz="1200">
                <a:solidFill>
                  <a:prstClr val="black"/>
                </a:solidFill>
              </a:rPr>
              <a:pPr eaLnBrk="1" hangingPunct="1">
                <a:defRPr/>
              </a:pPr>
              <a:t>13</a:t>
            </a:fld>
            <a:endParaRPr lang="en-US" sz="1200">
              <a:solidFill>
                <a:prstClr val="black"/>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p:txBody>
          <a:bodyPr/>
          <a:lstStyle/>
          <a:p>
            <a:pPr eaLnBrk="1" hangingPunct="1">
              <a:defRPr/>
            </a:pPr>
            <a:r>
              <a:rPr lang="en-US" sz="1000" b="1"/>
              <a:t>Homographies:</a:t>
            </a:r>
          </a:p>
          <a:p>
            <a:pPr eaLnBrk="1" hangingPunct="1">
              <a:defRPr/>
            </a:pPr>
            <a:r>
              <a:rPr lang="en-US" sz="1000"/>
              <a:t>This motion model covers the case of planar motion, but it also covers another important case: the case in which the motion is a pure rotation about the optical axis of the camera. Suppose that a camera is rotating about its optical center, the projection of a point of coordinates [</a:t>
            </a:r>
            <a:r>
              <a:rPr lang="en-US" sz="1000" i="1"/>
              <a:t>X Y Z</a:t>
            </a:r>
            <a:r>
              <a:rPr lang="en-US" sz="1000"/>
              <a:t>] at some time can be assumed to be given by:</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After rotation by </a:t>
            </a:r>
            <a:r>
              <a:rPr lang="en-US" sz="1000" b="1"/>
              <a:t>R </a:t>
            </a:r>
            <a:r>
              <a:rPr lang="en-US" sz="1000"/>
              <a:t>around the optical center, the coordinates are:</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Note that the fourth column of the rotation matrix is 0 because there is no translation between the two views. We can eliminate </a:t>
            </a:r>
            <a:r>
              <a:rPr lang="en-US" sz="1000" i="1"/>
              <a:t>X,Y,Z</a:t>
            </a:r>
            <a:r>
              <a:rPr lang="en-US" sz="1000"/>
              <a:t> between the two equations to yield:</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This implies that the motion between the two images is described by a homography. Geometrically, the reason is that the way a point moves in the image is independent of the depth of the point. This property can be exploited to build mosaics from rotating cameras, for example.</a:t>
            </a:r>
          </a:p>
        </p:txBody>
      </p:sp>
      <p:graphicFrame>
        <p:nvGraphicFramePr>
          <p:cNvPr id="124933" name="Object 4"/>
          <p:cNvGraphicFramePr>
            <a:graphicFrameLocks noChangeAspect="1"/>
          </p:cNvGraphicFramePr>
          <p:nvPr/>
        </p:nvGraphicFramePr>
        <p:xfrm>
          <a:off x="3260725" y="5160963"/>
          <a:ext cx="1241425" cy="776287"/>
        </p:xfrm>
        <a:graphic>
          <a:graphicData uri="http://schemas.openxmlformats.org/presentationml/2006/ole">
            <mc:AlternateContent xmlns:mc="http://schemas.openxmlformats.org/markup-compatibility/2006">
              <mc:Choice xmlns:v="urn:schemas-microsoft-com:vml" Requires="v">
                <p:oleObj spid="_x0000_s125032" name="Equation" r:id="rId4" imgW="1460500" imgH="914400" progId="Equation.3">
                  <p:embed/>
                </p:oleObj>
              </mc:Choice>
              <mc:Fallback>
                <p:oleObj name="Equation" r:id="rId4" imgW="1460500" imgH="914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725" y="5160963"/>
                        <a:ext cx="124142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4" name="Object 5"/>
          <p:cNvGraphicFramePr>
            <a:graphicFrameLocks noChangeAspect="1"/>
          </p:cNvGraphicFramePr>
          <p:nvPr/>
        </p:nvGraphicFramePr>
        <p:xfrm>
          <a:off x="3708400" y="5978525"/>
          <a:ext cx="1417638" cy="777875"/>
        </p:xfrm>
        <a:graphic>
          <a:graphicData uri="http://schemas.openxmlformats.org/presentationml/2006/ole">
            <mc:AlternateContent xmlns:mc="http://schemas.openxmlformats.org/markup-compatibility/2006">
              <mc:Choice xmlns:v="urn:schemas-microsoft-com:vml" Requires="v">
                <p:oleObj spid="_x0000_s125033" name="Equation" r:id="rId6" imgW="1663700" imgH="914400" progId="Equation.3">
                  <p:embed/>
                </p:oleObj>
              </mc:Choice>
              <mc:Fallback>
                <p:oleObj name="Equation" r:id="rId6" imgW="1663700" imgH="914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5978525"/>
                        <a:ext cx="1417638"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5" name="Object 6"/>
          <p:cNvGraphicFramePr>
            <a:graphicFrameLocks noChangeAspect="1"/>
          </p:cNvGraphicFramePr>
          <p:nvPr/>
        </p:nvGraphicFramePr>
        <p:xfrm>
          <a:off x="3440113" y="7031038"/>
          <a:ext cx="708025" cy="650875"/>
        </p:xfrm>
        <a:graphic>
          <a:graphicData uri="http://schemas.openxmlformats.org/presentationml/2006/ole">
            <mc:AlternateContent xmlns:mc="http://schemas.openxmlformats.org/markup-compatibility/2006">
              <mc:Choice xmlns:v="urn:schemas-microsoft-com:vml" Requires="v">
                <p:oleObj spid="_x0000_s125034" name="Equation" r:id="rId8" imgW="774364" imgH="710891" progId="Equation.3">
                  <p:embed/>
                </p:oleObj>
              </mc:Choice>
              <mc:Fallback>
                <p:oleObj name="Equation" r:id="rId8" imgW="774364" imgH="710891"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113" y="7031038"/>
                        <a:ext cx="708025"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p:txBody>
          <a:bodyPr/>
          <a:lstStyle>
            <a:lvl1pPr defTabSz="924849" eaLnBrk="0" hangingPunct="0">
              <a:defRPr sz="2400">
                <a:solidFill>
                  <a:schemeClr val="tx1"/>
                </a:solidFill>
                <a:latin typeface="Times New Roman" pitchFamily="18" charset="0"/>
              </a:defRPr>
            </a:lvl1pPr>
            <a:lvl2pPr marL="743693" indent="-286036" defTabSz="924849" eaLnBrk="0" hangingPunct="0">
              <a:defRPr sz="2400">
                <a:solidFill>
                  <a:schemeClr val="tx1"/>
                </a:solidFill>
                <a:latin typeface="Times New Roman" pitchFamily="18" charset="0"/>
              </a:defRPr>
            </a:lvl2pPr>
            <a:lvl3pPr marL="1144143" indent="-228829" defTabSz="924849" eaLnBrk="0" hangingPunct="0">
              <a:defRPr sz="2400">
                <a:solidFill>
                  <a:schemeClr val="tx1"/>
                </a:solidFill>
                <a:latin typeface="Times New Roman" pitchFamily="18" charset="0"/>
              </a:defRPr>
            </a:lvl3pPr>
            <a:lvl4pPr marL="1601800" indent="-228829" defTabSz="924849" eaLnBrk="0" hangingPunct="0">
              <a:defRPr sz="2400">
                <a:solidFill>
                  <a:schemeClr val="tx1"/>
                </a:solidFill>
                <a:latin typeface="Times New Roman" pitchFamily="18" charset="0"/>
              </a:defRPr>
            </a:lvl4pPr>
            <a:lvl5pPr marL="2059457" indent="-228829" defTabSz="924849" eaLnBrk="0" hangingPunct="0">
              <a:defRPr sz="2400">
                <a:solidFill>
                  <a:schemeClr val="tx1"/>
                </a:solidFill>
                <a:latin typeface="Times New Roman" pitchFamily="18" charset="0"/>
              </a:defRPr>
            </a:lvl5pPr>
            <a:lvl6pPr marL="2517115" indent="-228829" defTabSz="924849" eaLnBrk="0" fontAlgn="base" hangingPunct="0">
              <a:spcBef>
                <a:spcPct val="0"/>
              </a:spcBef>
              <a:spcAft>
                <a:spcPct val="0"/>
              </a:spcAft>
              <a:defRPr sz="2400">
                <a:solidFill>
                  <a:schemeClr val="tx1"/>
                </a:solidFill>
                <a:latin typeface="Times New Roman" pitchFamily="18" charset="0"/>
              </a:defRPr>
            </a:lvl6pPr>
            <a:lvl7pPr marL="2974772" indent="-228829" defTabSz="924849" eaLnBrk="0" fontAlgn="base" hangingPunct="0">
              <a:spcBef>
                <a:spcPct val="0"/>
              </a:spcBef>
              <a:spcAft>
                <a:spcPct val="0"/>
              </a:spcAft>
              <a:defRPr sz="2400">
                <a:solidFill>
                  <a:schemeClr val="tx1"/>
                </a:solidFill>
                <a:latin typeface="Times New Roman" pitchFamily="18" charset="0"/>
              </a:defRPr>
            </a:lvl7pPr>
            <a:lvl8pPr marL="3432429" indent="-228829" defTabSz="924849" eaLnBrk="0" fontAlgn="base" hangingPunct="0">
              <a:spcBef>
                <a:spcPct val="0"/>
              </a:spcBef>
              <a:spcAft>
                <a:spcPct val="0"/>
              </a:spcAft>
              <a:defRPr sz="2400">
                <a:solidFill>
                  <a:schemeClr val="tx1"/>
                </a:solidFill>
                <a:latin typeface="Times New Roman" pitchFamily="18" charset="0"/>
              </a:defRPr>
            </a:lvl8pPr>
            <a:lvl9pPr marL="3890086" indent="-228829" defTabSz="924849"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0A699240-D99D-4773-83B6-D339FF2C9038}" type="slidenum">
              <a:rPr lang="en-US" sz="1200">
                <a:solidFill>
                  <a:prstClr val="black"/>
                </a:solidFill>
              </a:rPr>
              <a:pPr eaLnBrk="1" hangingPunct="1">
                <a:defRPr/>
              </a:pPr>
              <a:t>14</a:t>
            </a:fld>
            <a:endParaRPr lang="en-US" sz="1200">
              <a:solidFill>
                <a:prstClr val="black"/>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p:txBody>
          <a:bodyPr/>
          <a:lstStyle/>
          <a:p>
            <a:pPr eaLnBrk="1" hangingPunct="1">
              <a:defRPr/>
            </a:pPr>
            <a:r>
              <a:rPr lang="en-US" sz="1000" b="1"/>
              <a:t>Homographies:</a:t>
            </a:r>
          </a:p>
          <a:p>
            <a:pPr eaLnBrk="1" hangingPunct="1">
              <a:defRPr/>
            </a:pPr>
            <a:r>
              <a:rPr lang="en-US" sz="1000"/>
              <a:t>This motion model covers the case of planar motion, but it also covers another important case: the case in which the motion is a pure rotation about the optical axis of the camera. Suppose that a camera is rotating about its optical center, the projection of a point of coordinates [</a:t>
            </a:r>
            <a:r>
              <a:rPr lang="en-US" sz="1000" i="1"/>
              <a:t>X Y Z</a:t>
            </a:r>
            <a:r>
              <a:rPr lang="en-US" sz="1000"/>
              <a:t>] at some time can be assumed to be given by:</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After rotation by </a:t>
            </a:r>
            <a:r>
              <a:rPr lang="en-US" sz="1000" b="1"/>
              <a:t>R </a:t>
            </a:r>
            <a:r>
              <a:rPr lang="en-US" sz="1000"/>
              <a:t>around the optical center, the coordinates are:</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Note that the fourth column of the rotation matrix is 0 because there is no translation between the two views. We can eliminate </a:t>
            </a:r>
            <a:r>
              <a:rPr lang="en-US" sz="1000" i="1"/>
              <a:t>X,Y,Z</a:t>
            </a:r>
            <a:r>
              <a:rPr lang="en-US" sz="1000"/>
              <a:t> between the two equations to yield:</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This implies that the motion between the two images is described by a homography. Geometrically, the reason is that the way a point moves in the image is independent of the depth of the point. This property can be exploited to build mosaics from rotating cameras, for example.</a:t>
            </a:r>
          </a:p>
        </p:txBody>
      </p:sp>
      <p:graphicFrame>
        <p:nvGraphicFramePr>
          <p:cNvPr id="125957" name="Object 4"/>
          <p:cNvGraphicFramePr>
            <a:graphicFrameLocks noChangeAspect="1"/>
          </p:cNvGraphicFramePr>
          <p:nvPr/>
        </p:nvGraphicFramePr>
        <p:xfrm>
          <a:off x="3260725" y="5160963"/>
          <a:ext cx="1241425" cy="776287"/>
        </p:xfrm>
        <a:graphic>
          <a:graphicData uri="http://schemas.openxmlformats.org/presentationml/2006/ole">
            <mc:AlternateContent xmlns:mc="http://schemas.openxmlformats.org/markup-compatibility/2006">
              <mc:Choice xmlns:v="urn:schemas-microsoft-com:vml" Requires="v">
                <p:oleObj spid="_x0000_s126056" name="Equation" r:id="rId4" imgW="1460500" imgH="914400" progId="Equation.3">
                  <p:embed/>
                </p:oleObj>
              </mc:Choice>
              <mc:Fallback>
                <p:oleObj name="Equation" r:id="rId4" imgW="1460500" imgH="914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725" y="5160963"/>
                        <a:ext cx="124142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58" name="Object 5"/>
          <p:cNvGraphicFramePr>
            <a:graphicFrameLocks noChangeAspect="1"/>
          </p:cNvGraphicFramePr>
          <p:nvPr/>
        </p:nvGraphicFramePr>
        <p:xfrm>
          <a:off x="3708400" y="5978525"/>
          <a:ext cx="1417638" cy="777875"/>
        </p:xfrm>
        <a:graphic>
          <a:graphicData uri="http://schemas.openxmlformats.org/presentationml/2006/ole">
            <mc:AlternateContent xmlns:mc="http://schemas.openxmlformats.org/markup-compatibility/2006">
              <mc:Choice xmlns:v="urn:schemas-microsoft-com:vml" Requires="v">
                <p:oleObj spid="_x0000_s126057" name="Equation" r:id="rId6" imgW="1663700" imgH="914400" progId="Equation.3">
                  <p:embed/>
                </p:oleObj>
              </mc:Choice>
              <mc:Fallback>
                <p:oleObj name="Equation" r:id="rId6" imgW="1663700" imgH="914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5978525"/>
                        <a:ext cx="1417638"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59" name="Object 6"/>
          <p:cNvGraphicFramePr>
            <a:graphicFrameLocks noChangeAspect="1"/>
          </p:cNvGraphicFramePr>
          <p:nvPr/>
        </p:nvGraphicFramePr>
        <p:xfrm>
          <a:off x="3440113" y="7031038"/>
          <a:ext cx="708025" cy="650875"/>
        </p:xfrm>
        <a:graphic>
          <a:graphicData uri="http://schemas.openxmlformats.org/presentationml/2006/ole">
            <mc:AlternateContent xmlns:mc="http://schemas.openxmlformats.org/markup-compatibility/2006">
              <mc:Choice xmlns:v="urn:schemas-microsoft-com:vml" Requires="v">
                <p:oleObj spid="_x0000_s126058" name="Equation" r:id="rId8" imgW="774364" imgH="710891" progId="Equation.3">
                  <p:embed/>
                </p:oleObj>
              </mc:Choice>
              <mc:Fallback>
                <p:oleObj name="Equation" r:id="rId8" imgW="774364" imgH="710891"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113" y="7031038"/>
                        <a:ext cx="708025"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p:txBody>
          <a:bodyPr/>
          <a:lstStyle>
            <a:lvl1pPr defTabSz="924849" eaLnBrk="0" hangingPunct="0">
              <a:defRPr sz="2400">
                <a:solidFill>
                  <a:schemeClr val="tx1"/>
                </a:solidFill>
                <a:latin typeface="Times New Roman" pitchFamily="18" charset="0"/>
              </a:defRPr>
            </a:lvl1pPr>
            <a:lvl2pPr marL="743693" indent="-286036" defTabSz="924849" eaLnBrk="0" hangingPunct="0">
              <a:defRPr sz="2400">
                <a:solidFill>
                  <a:schemeClr val="tx1"/>
                </a:solidFill>
                <a:latin typeface="Times New Roman" pitchFamily="18" charset="0"/>
              </a:defRPr>
            </a:lvl2pPr>
            <a:lvl3pPr marL="1144143" indent="-228829" defTabSz="924849" eaLnBrk="0" hangingPunct="0">
              <a:defRPr sz="2400">
                <a:solidFill>
                  <a:schemeClr val="tx1"/>
                </a:solidFill>
                <a:latin typeface="Times New Roman" pitchFamily="18" charset="0"/>
              </a:defRPr>
            </a:lvl3pPr>
            <a:lvl4pPr marL="1601800" indent="-228829" defTabSz="924849" eaLnBrk="0" hangingPunct="0">
              <a:defRPr sz="2400">
                <a:solidFill>
                  <a:schemeClr val="tx1"/>
                </a:solidFill>
                <a:latin typeface="Times New Roman" pitchFamily="18" charset="0"/>
              </a:defRPr>
            </a:lvl4pPr>
            <a:lvl5pPr marL="2059457" indent="-228829" defTabSz="924849" eaLnBrk="0" hangingPunct="0">
              <a:defRPr sz="2400">
                <a:solidFill>
                  <a:schemeClr val="tx1"/>
                </a:solidFill>
                <a:latin typeface="Times New Roman" pitchFamily="18" charset="0"/>
              </a:defRPr>
            </a:lvl5pPr>
            <a:lvl6pPr marL="2517115" indent="-228829" defTabSz="924849" eaLnBrk="0" fontAlgn="base" hangingPunct="0">
              <a:spcBef>
                <a:spcPct val="0"/>
              </a:spcBef>
              <a:spcAft>
                <a:spcPct val="0"/>
              </a:spcAft>
              <a:defRPr sz="2400">
                <a:solidFill>
                  <a:schemeClr val="tx1"/>
                </a:solidFill>
                <a:latin typeface="Times New Roman" pitchFamily="18" charset="0"/>
              </a:defRPr>
            </a:lvl6pPr>
            <a:lvl7pPr marL="2974772" indent="-228829" defTabSz="924849" eaLnBrk="0" fontAlgn="base" hangingPunct="0">
              <a:spcBef>
                <a:spcPct val="0"/>
              </a:spcBef>
              <a:spcAft>
                <a:spcPct val="0"/>
              </a:spcAft>
              <a:defRPr sz="2400">
                <a:solidFill>
                  <a:schemeClr val="tx1"/>
                </a:solidFill>
                <a:latin typeface="Times New Roman" pitchFamily="18" charset="0"/>
              </a:defRPr>
            </a:lvl7pPr>
            <a:lvl8pPr marL="3432429" indent="-228829" defTabSz="924849" eaLnBrk="0" fontAlgn="base" hangingPunct="0">
              <a:spcBef>
                <a:spcPct val="0"/>
              </a:spcBef>
              <a:spcAft>
                <a:spcPct val="0"/>
              </a:spcAft>
              <a:defRPr sz="2400">
                <a:solidFill>
                  <a:schemeClr val="tx1"/>
                </a:solidFill>
                <a:latin typeface="Times New Roman" pitchFamily="18" charset="0"/>
              </a:defRPr>
            </a:lvl8pPr>
            <a:lvl9pPr marL="3890086" indent="-228829" defTabSz="924849"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F874E87C-9450-4A19-9988-726E9540329E}" type="slidenum">
              <a:rPr lang="en-US" sz="1200">
                <a:solidFill>
                  <a:prstClr val="black"/>
                </a:solidFill>
              </a:rPr>
              <a:pPr eaLnBrk="1" hangingPunct="1">
                <a:defRPr/>
              </a:pPr>
              <a:t>15</a:t>
            </a:fld>
            <a:endParaRPr lang="en-US" sz="1200">
              <a:solidFill>
                <a:prstClr val="black"/>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p:txBody>
          <a:bodyPr/>
          <a:lstStyle/>
          <a:p>
            <a:pPr eaLnBrk="1" hangingPunct="1">
              <a:defRPr/>
            </a:pPr>
            <a:r>
              <a:rPr lang="en-US" sz="1000" b="1"/>
              <a:t>Homographies:</a:t>
            </a:r>
          </a:p>
          <a:p>
            <a:pPr eaLnBrk="1" hangingPunct="1">
              <a:defRPr/>
            </a:pPr>
            <a:r>
              <a:rPr lang="en-US" sz="1000"/>
              <a:t>This motion model covers the case of planar motion, but it also covers another important case: the case in which the motion is a pure rotation about the optical axis of the camera. Suppose that a camera is rotating about its optical center, the projection of a point of coordinates [</a:t>
            </a:r>
            <a:r>
              <a:rPr lang="en-US" sz="1000" i="1"/>
              <a:t>X Y Z</a:t>
            </a:r>
            <a:r>
              <a:rPr lang="en-US" sz="1000"/>
              <a:t>] at some time can be assumed to be given by:</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After rotation by </a:t>
            </a:r>
            <a:r>
              <a:rPr lang="en-US" sz="1000" b="1"/>
              <a:t>R </a:t>
            </a:r>
            <a:r>
              <a:rPr lang="en-US" sz="1000"/>
              <a:t>around the optical center, the coordinates are:</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Note that the fourth column of the rotation matrix is 0 because there is no translation between the two views. We can eliminate </a:t>
            </a:r>
            <a:r>
              <a:rPr lang="en-US" sz="1000" i="1"/>
              <a:t>X,Y,Z</a:t>
            </a:r>
            <a:r>
              <a:rPr lang="en-US" sz="1000"/>
              <a:t> between the two equations to yield:</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This implies that the motion between the two images is described by a homography. Geometrically, the reason is that the way a point moves in the image is independent of the depth of the point. This property can be exploited to build mosaics from rotating cameras, for example.</a:t>
            </a:r>
          </a:p>
        </p:txBody>
      </p:sp>
      <p:graphicFrame>
        <p:nvGraphicFramePr>
          <p:cNvPr id="126981" name="Object 4"/>
          <p:cNvGraphicFramePr>
            <a:graphicFrameLocks noChangeAspect="1"/>
          </p:cNvGraphicFramePr>
          <p:nvPr/>
        </p:nvGraphicFramePr>
        <p:xfrm>
          <a:off x="3260725" y="5160963"/>
          <a:ext cx="1241425" cy="776287"/>
        </p:xfrm>
        <a:graphic>
          <a:graphicData uri="http://schemas.openxmlformats.org/presentationml/2006/ole">
            <mc:AlternateContent xmlns:mc="http://schemas.openxmlformats.org/markup-compatibility/2006">
              <mc:Choice xmlns:v="urn:schemas-microsoft-com:vml" Requires="v">
                <p:oleObj spid="_x0000_s127080" name="Equation" r:id="rId4" imgW="1460500" imgH="914400" progId="Equation.3">
                  <p:embed/>
                </p:oleObj>
              </mc:Choice>
              <mc:Fallback>
                <p:oleObj name="Equation" r:id="rId4" imgW="1460500" imgH="914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725" y="5160963"/>
                        <a:ext cx="124142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2" name="Object 5"/>
          <p:cNvGraphicFramePr>
            <a:graphicFrameLocks noChangeAspect="1"/>
          </p:cNvGraphicFramePr>
          <p:nvPr/>
        </p:nvGraphicFramePr>
        <p:xfrm>
          <a:off x="3708400" y="5978525"/>
          <a:ext cx="1417638" cy="777875"/>
        </p:xfrm>
        <a:graphic>
          <a:graphicData uri="http://schemas.openxmlformats.org/presentationml/2006/ole">
            <mc:AlternateContent xmlns:mc="http://schemas.openxmlformats.org/markup-compatibility/2006">
              <mc:Choice xmlns:v="urn:schemas-microsoft-com:vml" Requires="v">
                <p:oleObj spid="_x0000_s127081" name="Equation" r:id="rId6" imgW="1663700" imgH="914400" progId="Equation.3">
                  <p:embed/>
                </p:oleObj>
              </mc:Choice>
              <mc:Fallback>
                <p:oleObj name="Equation" r:id="rId6" imgW="1663700" imgH="914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5978525"/>
                        <a:ext cx="1417638"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3" name="Object 6"/>
          <p:cNvGraphicFramePr>
            <a:graphicFrameLocks noChangeAspect="1"/>
          </p:cNvGraphicFramePr>
          <p:nvPr/>
        </p:nvGraphicFramePr>
        <p:xfrm>
          <a:off x="3440113" y="7031038"/>
          <a:ext cx="708025" cy="650875"/>
        </p:xfrm>
        <a:graphic>
          <a:graphicData uri="http://schemas.openxmlformats.org/presentationml/2006/ole">
            <mc:AlternateContent xmlns:mc="http://schemas.openxmlformats.org/markup-compatibility/2006">
              <mc:Choice xmlns:v="urn:schemas-microsoft-com:vml" Requires="v">
                <p:oleObj spid="_x0000_s127082" name="Equation" r:id="rId8" imgW="774364" imgH="710891" progId="Equation.3">
                  <p:embed/>
                </p:oleObj>
              </mc:Choice>
              <mc:Fallback>
                <p:oleObj name="Equation" r:id="rId8" imgW="774364" imgH="710891"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113" y="7031038"/>
                        <a:ext cx="708025"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916">
              <a:defRPr sz="2300">
                <a:solidFill>
                  <a:schemeClr val="tx1"/>
                </a:solidFill>
                <a:latin typeface="Arial" pitchFamily="34" charset="0"/>
                <a:ea typeface="ＭＳ Ｐゴシック" pitchFamily="34" charset="-128"/>
              </a:defRPr>
            </a:lvl1pPr>
            <a:lvl2pPr marL="714615" indent="-274852" defTabSz="929916">
              <a:defRPr sz="2300">
                <a:solidFill>
                  <a:schemeClr val="tx1"/>
                </a:solidFill>
                <a:latin typeface="Arial" pitchFamily="34" charset="0"/>
                <a:ea typeface="ＭＳ Ｐゴシック" pitchFamily="34" charset="-128"/>
              </a:defRPr>
            </a:lvl2pPr>
            <a:lvl3pPr marL="1099407" indent="-219882" defTabSz="929916">
              <a:defRPr sz="2300">
                <a:solidFill>
                  <a:schemeClr val="tx1"/>
                </a:solidFill>
                <a:latin typeface="Arial" pitchFamily="34" charset="0"/>
                <a:ea typeface="ＭＳ Ｐゴシック" pitchFamily="34" charset="-128"/>
              </a:defRPr>
            </a:lvl3pPr>
            <a:lvl4pPr marL="1539170" indent="-219882" defTabSz="929916">
              <a:defRPr sz="2300">
                <a:solidFill>
                  <a:schemeClr val="tx1"/>
                </a:solidFill>
                <a:latin typeface="Arial" pitchFamily="34" charset="0"/>
                <a:ea typeface="ＭＳ Ｐゴシック" pitchFamily="34" charset="-128"/>
              </a:defRPr>
            </a:lvl4pPr>
            <a:lvl5pPr marL="1978933" indent="-219882" defTabSz="929916">
              <a:defRPr sz="2300">
                <a:solidFill>
                  <a:schemeClr val="tx1"/>
                </a:solidFill>
                <a:latin typeface="Arial" pitchFamily="34" charset="0"/>
                <a:ea typeface="ＭＳ Ｐゴシック" pitchFamily="34" charset="-128"/>
              </a:defRPr>
            </a:lvl5pPr>
            <a:lvl6pPr marL="2418695"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58459"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98221"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737984"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pPr>
              <a:defRPr/>
            </a:pPr>
            <a:fld id="{E518ED35-2C68-44A8-BAF1-C9CA29668C7D}" type="slidenum">
              <a:rPr lang="en-US" altLang="en-US" sz="1200">
                <a:solidFill>
                  <a:prstClr val="black"/>
                </a:solidFill>
              </a:rPr>
              <a:pPr>
                <a:defRPr/>
              </a:pPr>
              <a:t>17</a:t>
            </a:fld>
            <a:endParaRPr lang="en-US" altLang="en-US" sz="1200">
              <a:solidFill>
                <a:prstClr val="black"/>
              </a:solidFill>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xfrm>
            <a:off x="931863" y="4410075"/>
            <a:ext cx="5127625" cy="417512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ltLang="en-US">
              <a:latin typeface="Arial" pitchFamily="34"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b="1">
                <a:solidFill>
                  <a:schemeClr val="tx1"/>
                </a:solidFill>
                <a:latin typeface="Arial" pitchFamily="34" charset="0"/>
                <a:ea typeface="ＭＳ Ｐゴシック" pitchFamily="34" charset="-128"/>
              </a:defRPr>
            </a:lvl1pPr>
            <a:lvl2pPr marL="742950" indent="-285750" defTabSz="930275" eaLnBrk="0" hangingPunct="0">
              <a:defRPr sz="2000" b="1">
                <a:solidFill>
                  <a:schemeClr val="tx1"/>
                </a:solidFill>
                <a:latin typeface="Arial" pitchFamily="34" charset="0"/>
                <a:ea typeface="ＭＳ Ｐゴシック" pitchFamily="34" charset="-128"/>
              </a:defRPr>
            </a:lvl2pPr>
            <a:lvl3pPr marL="1143000" indent="-228600" defTabSz="930275" eaLnBrk="0" hangingPunct="0">
              <a:defRPr sz="2000" b="1">
                <a:solidFill>
                  <a:schemeClr val="tx1"/>
                </a:solidFill>
                <a:latin typeface="Arial" pitchFamily="34" charset="0"/>
                <a:ea typeface="ＭＳ Ｐゴシック" pitchFamily="34" charset="-128"/>
              </a:defRPr>
            </a:lvl3pPr>
            <a:lvl4pPr marL="1600200" indent="-228600" defTabSz="930275" eaLnBrk="0" hangingPunct="0">
              <a:defRPr sz="2000" b="1">
                <a:solidFill>
                  <a:schemeClr val="tx1"/>
                </a:solidFill>
                <a:latin typeface="Arial" pitchFamily="34" charset="0"/>
                <a:ea typeface="ＭＳ Ｐゴシック" pitchFamily="34" charset="-128"/>
              </a:defRPr>
            </a:lvl4pPr>
            <a:lvl5pPr marL="2057400" indent="-228600" defTabSz="930275" eaLnBrk="0" hangingPunct="0">
              <a:defRPr sz="2000" b="1">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defRPr/>
            </a:pPr>
            <a:fld id="{58456E1A-88EC-4CDF-807C-B1274FF0696B}" type="slidenum">
              <a:rPr lang="en-US" altLang="en-US" sz="1200" b="0" smtClean="0">
                <a:solidFill>
                  <a:srgbClr val="000000"/>
                </a:solidFill>
              </a:rPr>
              <a:pPr eaLnBrk="1" hangingPunct="1">
                <a:defRPr/>
              </a:pPr>
              <a:t>19</a:t>
            </a:fld>
            <a:endParaRPr lang="en-US" altLang="en-US" sz="1200" b="0">
              <a:solidFill>
                <a:srgbClr val="000000"/>
              </a:solidFill>
            </a:endParaRPr>
          </a:p>
        </p:txBody>
      </p:sp>
      <p:sp>
        <p:nvSpPr>
          <p:cNvPr id="56323" name="Slide Image Placeholder 1"/>
          <p:cNvSpPr>
            <a:spLocks noGrp="1" noRot="1" noChangeAspect="1" noTextEdit="1"/>
          </p:cNvSpPr>
          <p:nvPr>
            <p:ph type="sldImg"/>
          </p:nvPr>
        </p:nvSpPr>
        <p:spPr>
          <a:ln/>
        </p:spPr>
      </p:sp>
      <p:sp>
        <p:nvSpPr>
          <p:cNvPr id="56324"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defRPr/>
            </a:pPr>
            <a:endParaRPr lang="en-US">
              <a:latin typeface="Arial" charset="0"/>
            </a:endParaRPr>
          </a:p>
        </p:txBody>
      </p:sp>
      <p:sp>
        <p:nvSpPr>
          <p:cNvPr id="130053" name="Slide Number Placeholder 3"/>
          <p:cNvSpPr txBox="1">
            <a:spLocks noGrp="1"/>
          </p:cNvSpPr>
          <p:nvPr/>
        </p:nvSpPr>
        <p:spPr bwMode="auto">
          <a:xfrm>
            <a:off x="3960813" y="8816975"/>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85" tIns="46493" rIns="92985" bIns="46493" anchor="b"/>
          <a:lstStyle>
            <a:lvl1pPr eaLnBrk="0" hangingPunct="0">
              <a:spcBef>
                <a:spcPct val="30000"/>
              </a:spcBef>
              <a:defRPr sz="1200">
                <a:solidFill>
                  <a:schemeClr val="tx1"/>
                </a:solidFill>
                <a:latin typeface="Times New Roman" pitchFamily="18" charset="0"/>
                <a:ea typeface="ＭＳ Ｐゴシック" pitchFamily="34" charset="-128"/>
              </a:defRPr>
            </a:lvl1pPr>
            <a:lvl2pPr marL="742950" indent="-285750" eaLnBrk="0" hangingPunct="0">
              <a:spcBef>
                <a:spcPct val="30000"/>
              </a:spcBef>
              <a:defRPr sz="1200">
                <a:solidFill>
                  <a:schemeClr val="tx1"/>
                </a:solidFill>
                <a:latin typeface="Times New Roman" pitchFamily="18" charset="0"/>
                <a:ea typeface="ＭＳ Ｐゴシック" pitchFamily="34" charset="-128"/>
              </a:defRPr>
            </a:lvl2pPr>
            <a:lvl3pPr marL="1143000" indent="-228600" eaLnBrk="0" hangingPunct="0">
              <a:spcBef>
                <a:spcPct val="30000"/>
              </a:spcBef>
              <a:defRPr sz="1200">
                <a:solidFill>
                  <a:schemeClr val="tx1"/>
                </a:solidFill>
                <a:latin typeface="Times New Roman" pitchFamily="18" charset="0"/>
                <a:ea typeface="ＭＳ Ｐゴシック" pitchFamily="34" charset="-128"/>
              </a:defRPr>
            </a:lvl3pPr>
            <a:lvl4pPr marL="1600200" indent="-228600" eaLnBrk="0" hangingPunct="0">
              <a:spcBef>
                <a:spcPct val="30000"/>
              </a:spcBef>
              <a:defRPr sz="1200">
                <a:solidFill>
                  <a:schemeClr val="tx1"/>
                </a:solidFill>
                <a:latin typeface="Times New Roman" pitchFamily="18" charset="0"/>
                <a:ea typeface="ＭＳ Ｐゴシック" pitchFamily="34" charset="-128"/>
              </a:defRPr>
            </a:lvl4pPr>
            <a:lvl5pPr marL="2057400" indent="-228600" eaLnBrk="0" hangingPunct="0">
              <a:spcBef>
                <a:spcPct val="30000"/>
              </a:spcBef>
              <a:defRPr sz="1200">
                <a:solidFill>
                  <a:schemeClr val="tx1"/>
                </a:solidFill>
                <a:latin typeface="Times New Roman" pitchFamily="18"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algn="r" eaLnBrk="1" hangingPunct="1">
              <a:spcBef>
                <a:spcPct val="0"/>
              </a:spcBef>
            </a:pPr>
            <a:fld id="{8E01AC6F-3065-4113-B7E6-649F948205D8}" type="slidenum">
              <a:rPr lang="en-US" altLang="en-US" b="0">
                <a:solidFill>
                  <a:srgbClr val="000000"/>
                </a:solidFill>
                <a:latin typeface="Calibri" pitchFamily="34" charset="0"/>
              </a:rPr>
              <a:pPr algn="r" eaLnBrk="1" hangingPunct="1">
                <a:spcBef>
                  <a:spcPct val="0"/>
                </a:spcBef>
              </a:pPr>
              <a:t>19</a:t>
            </a:fld>
            <a:endParaRPr lang="en-US" altLang="en-US" b="0">
              <a:solidFill>
                <a:srgbClr val="000000"/>
              </a:solidFill>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30275" eaLnBrk="0" hangingPunct="0">
              <a:defRPr sz="2000" b="1">
                <a:solidFill>
                  <a:schemeClr val="tx1"/>
                </a:solidFill>
                <a:latin typeface="Arial" pitchFamily="34" charset="0"/>
                <a:ea typeface="ＭＳ Ｐゴシック" pitchFamily="34" charset="-128"/>
              </a:defRPr>
            </a:lvl1pPr>
            <a:lvl2pPr marL="742950" indent="-285750" defTabSz="930275" eaLnBrk="0" hangingPunct="0">
              <a:defRPr sz="2000" b="1">
                <a:solidFill>
                  <a:schemeClr val="tx1"/>
                </a:solidFill>
                <a:latin typeface="Arial" pitchFamily="34" charset="0"/>
                <a:ea typeface="ＭＳ Ｐゴシック" pitchFamily="34" charset="-128"/>
              </a:defRPr>
            </a:lvl2pPr>
            <a:lvl3pPr marL="1143000" indent="-228600" defTabSz="930275" eaLnBrk="0" hangingPunct="0">
              <a:defRPr sz="2000" b="1">
                <a:solidFill>
                  <a:schemeClr val="tx1"/>
                </a:solidFill>
                <a:latin typeface="Arial" pitchFamily="34" charset="0"/>
                <a:ea typeface="ＭＳ Ｐゴシック" pitchFamily="34" charset="-128"/>
              </a:defRPr>
            </a:lvl3pPr>
            <a:lvl4pPr marL="1600200" indent="-228600" defTabSz="930275" eaLnBrk="0" hangingPunct="0">
              <a:defRPr sz="2000" b="1">
                <a:solidFill>
                  <a:schemeClr val="tx1"/>
                </a:solidFill>
                <a:latin typeface="Arial" pitchFamily="34" charset="0"/>
                <a:ea typeface="ＭＳ Ｐゴシック" pitchFamily="34" charset="-128"/>
              </a:defRPr>
            </a:lvl4pPr>
            <a:lvl5pPr marL="2057400" indent="-228600" defTabSz="930275" eaLnBrk="0" hangingPunct="0">
              <a:defRPr sz="2000" b="1">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defRPr/>
            </a:pPr>
            <a:fld id="{902F7C13-CC9C-4849-AA16-626777A8EBB0}" type="slidenum">
              <a:rPr lang="en-GB" altLang="en-US" sz="1200" b="0" smtClean="0">
                <a:latin typeface="Times New Roman" pitchFamily="18" charset="0"/>
              </a:rPr>
              <a:pPr eaLnBrk="1" hangingPunct="1">
                <a:defRPr/>
              </a:pPr>
              <a:t>20</a:t>
            </a:fld>
            <a:endParaRPr lang="en-GB" altLang="en-US" sz="1200" b="0">
              <a:latin typeface="Times New Roman" pitchFamily="18" charset="0"/>
            </a:endParaRPr>
          </a:p>
        </p:txBody>
      </p:sp>
      <p:sp>
        <p:nvSpPr>
          <p:cNvPr id="25602" name="Rectangle 2"/>
          <p:cNvSpPr>
            <a:spLocks noGrp="1" noRot="1" noChangeAspect="1" noChangeArrowheads="1" noTextEdit="1"/>
          </p:cNvSpPr>
          <p:nvPr>
            <p:ph type="sldImg"/>
          </p:nvPr>
        </p:nvSpPr>
        <p:spPr>
          <a:solidFill>
            <a:srgbClr val="FFFFFF"/>
          </a:solidFill>
          <a:ln/>
          <a:extLst>
            <a:ext uri="{FAA26D3D-D897-4be2-8F04-BA451C77F1D7}"/>
          </a:extLst>
        </p:spPr>
      </p:sp>
      <p:sp>
        <p:nvSpPr>
          <p:cNvPr id="2560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GB">
                <a:cs typeface="+mn-cs"/>
              </a:rPr>
              <a:t>Linear model so can project for shape and appearance from combined space.</a:t>
            </a:r>
          </a:p>
          <a:p>
            <a:pPr eaLnBrk="1" hangingPunct="1">
              <a:defRPr/>
            </a:pPr>
            <a:r>
              <a:rPr lang="en-GB">
                <a:cs typeface="+mn-cs"/>
              </a:rPr>
              <a:t>Movie is (shape free) appearance, shape, combined shape and appearance. Runs through same space as figure, just to show can project anywhere in the linear space.</a:t>
            </a:r>
          </a:p>
          <a:p>
            <a:pPr eaLnBrk="1" hangingPunct="1">
              <a:defRPr/>
            </a:pPr>
            <a:r>
              <a:rPr lang="en-GB">
                <a:cs typeface="+mn-cs"/>
              </a:rPr>
              <a:t>Probably this is a short slide?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30275" eaLnBrk="0" hangingPunct="0">
              <a:defRPr sz="2000" b="1">
                <a:solidFill>
                  <a:schemeClr val="tx1"/>
                </a:solidFill>
                <a:latin typeface="Arial" pitchFamily="34" charset="0"/>
                <a:ea typeface="ＭＳ Ｐゴシック" pitchFamily="34" charset="-128"/>
              </a:defRPr>
            </a:lvl1pPr>
            <a:lvl2pPr marL="742950" indent="-285750" defTabSz="930275" eaLnBrk="0" hangingPunct="0">
              <a:defRPr sz="2000" b="1">
                <a:solidFill>
                  <a:schemeClr val="tx1"/>
                </a:solidFill>
                <a:latin typeface="Arial" pitchFamily="34" charset="0"/>
                <a:ea typeface="ＭＳ Ｐゴシック" pitchFamily="34" charset="-128"/>
              </a:defRPr>
            </a:lvl2pPr>
            <a:lvl3pPr marL="1143000" indent="-228600" defTabSz="930275" eaLnBrk="0" hangingPunct="0">
              <a:defRPr sz="2000" b="1">
                <a:solidFill>
                  <a:schemeClr val="tx1"/>
                </a:solidFill>
                <a:latin typeface="Arial" pitchFamily="34" charset="0"/>
                <a:ea typeface="ＭＳ Ｐゴシック" pitchFamily="34" charset="-128"/>
              </a:defRPr>
            </a:lvl3pPr>
            <a:lvl4pPr marL="1600200" indent="-228600" defTabSz="930275" eaLnBrk="0" hangingPunct="0">
              <a:defRPr sz="2000" b="1">
                <a:solidFill>
                  <a:schemeClr val="tx1"/>
                </a:solidFill>
                <a:latin typeface="Arial" pitchFamily="34" charset="0"/>
                <a:ea typeface="ＭＳ Ｐゴシック" pitchFamily="34" charset="-128"/>
              </a:defRPr>
            </a:lvl4pPr>
            <a:lvl5pPr marL="2057400" indent="-228600" defTabSz="930275" eaLnBrk="0" hangingPunct="0">
              <a:defRPr sz="2000" b="1">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defRPr/>
            </a:pPr>
            <a:fld id="{380FE392-C9C6-4476-AF27-877EC3C80C0F}" type="slidenum">
              <a:rPr lang="en-GB" altLang="en-US" sz="1200" b="0" smtClean="0">
                <a:latin typeface="Times New Roman" pitchFamily="18" charset="0"/>
              </a:rPr>
              <a:pPr eaLnBrk="1" hangingPunct="1">
                <a:defRPr/>
              </a:pPr>
              <a:t>22</a:t>
            </a:fld>
            <a:endParaRPr lang="en-GB" altLang="en-US" sz="1200" b="0">
              <a:latin typeface="Times New Roman" pitchFamily="18" charset="0"/>
            </a:endParaRPr>
          </a:p>
        </p:txBody>
      </p:sp>
      <p:sp>
        <p:nvSpPr>
          <p:cNvPr id="27650" name="Rectangle 2"/>
          <p:cNvSpPr>
            <a:spLocks noGrp="1" noRot="1" noChangeAspect="1" noChangeArrowheads="1" noTextEdit="1"/>
          </p:cNvSpPr>
          <p:nvPr>
            <p:ph type="sldImg"/>
          </p:nvPr>
        </p:nvSpPr>
        <p:spPr>
          <a:solidFill>
            <a:srgbClr val="FFFFFF"/>
          </a:solidFill>
          <a:ln/>
          <a:extLst>
            <a:ext uri="{FAA26D3D-D897-4be2-8F04-BA451C77F1D7}"/>
          </a:extLst>
        </p:spPr>
      </p:sp>
      <p:sp>
        <p:nvSpPr>
          <p:cNvPr id="2765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228600" indent="-228600" eaLnBrk="1" hangingPunct="1">
              <a:defRPr/>
            </a:pPr>
            <a:r>
              <a:rPr lang="en-GB" altLang="en-US">
                <a:latin typeface="Times New Roman" pitchFamily="18" charset="0"/>
                <a:ea typeface="ＭＳ Ｐゴシック" pitchFamily="34" charset="-128"/>
              </a:rPr>
              <a:t>The usual AAM figure</a:t>
            </a:r>
          </a:p>
          <a:p>
            <a:pPr marL="228600" indent="-228600" eaLnBrk="1" hangingPunct="1">
              <a:defRPr/>
            </a:pPr>
            <a:endParaRPr lang="en-GB" altLang="en-US">
              <a:latin typeface="Times New Roman" pitchFamily="18" charset="0"/>
              <a:ea typeface="ＭＳ Ｐゴシック" pitchFamily="34" charset="-128"/>
            </a:endParaRPr>
          </a:p>
          <a:p>
            <a:pPr marL="228600" indent="-228600" eaLnBrk="1" hangingPunct="1">
              <a:buFontTx/>
              <a:buAutoNum type="arabicParenR"/>
              <a:defRPr/>
            </a:pPr>
            <a:r>
              <a:rPr lang="en-GB" altLang="en-US">
                <a:latin typeface="Times New Roman" pitchFamily="18" charset="0"/>
                <a:ea typeface="ＭＳ Ｐゴシック" pitchFamily="34" charset="-128"/>
              </a:rPr>
              <a:t> Example face image</a:t>
            </a:r>
          </a:p>
          <a:p>
            <a:pPr marL="228600" indent="-228600" eaLnBrk="1" hangingPunct="1">
              <a:buFontTx/>
              <a:buAutoNum type="arabicParenR"/>
              <a:defRPr/>
            </a:pPr>
            <a:r>
              <a:rPr lang="en-GB" altLang="en-US">
                <a:latin typeface="Times New Roman" pitchFamily="18" charset="0"/>
                <a:ea typeface="ＭＳ Ｐゴシック" pitchFamily="34" charset="-128"/>
              </a:rPr>
              <a:t> Hand located landmark points on a training set of images. Use PCA to model shape variation in pose normalised (translation, rotation, scale) training set.</a:t>
            </a:r>
          </a:p>
          <a:p>
            <a:pPr marL="228600" indent="-228600" eaLnBrk="1" hangingPunct="1">
              <a:buFontTx/>
              <a:buAutoNum type="arabicParenR"/>
              <a:defRPr/>
            </a:pPr>
            <a:r>
              <a:rPr lang="en-GB" altLang="en-US">
                <a:latin typeface="Times New Roman" pitchFamily="18" charset="0"/>
                <a:ea typeface="ＭＳ Ｐゴシック" pitchFamily="34" charset="-128"/>
              </a:rPr>
              <a:t> Use landmark points to define the region of interest. Use triangulation to do a piece-wise affine warp (texture map) to the mean shape. Sample at the mean shape and do PCA to get shape-normalised eigen-faces.</a:t>
            </a:r>
          </a:p>
          <a:p>
            <a:pPr marL="228600" indent="-228600" eaLnBrk="1" hangingPunct="1">
              <a:buFontTx/>
              <a:buAutoNum type="arabicParenR"/>
              <a:defRPr/>
            </a:pPr>
            <a:r>
              <a:rPr lang="en-GB" altLang="en-US">
                <a:latin typeface="Times New Roman" pitchFamily="18" charset="0"/>
                <a:ea typeface="ＭＳ Ｐゴシック" pitchFamily="34" charset="-128"/>
              </a:rPr>
              <a:t> Do third PCA to project shape and appearance eigenspaces into a concatenated shape &amp; appearance space, e.g. decorrelate shape and appearance. W is weight on shape parameters because cannot do PCA on different units (x,y position, pixel intensity). Just normalises variance.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916">
              <a:defRPr sz="2300">
                <a:solidFill>
                  <a:schemeClr val="tx1"/>
                </a:solidFill>
                <a:latin typeface="Arial" pitchFamily="34" charset="0"/>
                <a:ea typeface="ＭＳ Ｐゴシック" pitchFamily="34" charset="-128"/>
              </a:defRPr>
            </a:lvl1pPr>
            <a:lvl2pPr marL="714615" indent="-274852" defTabSz="929916">
              <a:defRPr sz="2300">
                <a:solidFill>
                  <a:schemeClr val="tx1"/>
                </a:solidFill>
                <a:latin typeface="Arial" pitchFamily="34" charset="0"/>
                <a:ea typeface="ＭＳ Ｐゴシック" pitchFamily="34" charset="-128"/>
              </a:defRPr>
            </a:lvl2pPr>
            <a:lvl3pPr marL="1099407" indent="-219882" defTabSz="929916">
              <a:defRPr sz="2300">
                <a:solidFill>
                  <a:schemeClr val="tx1"/>
                </a:solidFill>
                <a:latin typeface="Arial" pitchFamily="34" charset="0"/>
                <a:ea typeface="ＭＳ Ｐゴシック" pitchFamily="34" charset="-128"/>
              </a:defRPr>
            </a:lvl3pPr>
            <a:lvl4pPr marL="1539170" indent="-219882" defTabSz="929916">
              <a:defRPr sz="2300">
                <a:solidFill>
                  <a:schemeClr val="tx1"/>
                </a:solidFill>
                <a:latin typeface="Arial" pitchFamily="34" charset="0"/>
                <a:ea typeface="ＭＳ Ｐゴシック" pitchFamily="34" charset="-128"/>
              </a:defRPr>
            </a:lvl4pPr>
            <a:lvl5pPr marL="1978933" indent="-219882" defTabSz="929916">
              <a:defRPr sz="2300">
                <a:solidFill>
                  <a:schemeClr val="tx1"/>
                </a:solidFill>
                <a:latin typeface="Arial" pitchFamily="34" charset="0"/>
                <a:ea typeface="ＭＳ Ｐゴシック" pitchFamily="34" charset="-128"/>
              </a:defRPr>
            </a:lvl5pPr>
            <a:lvl6pPr marL="2418695"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58459"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98221"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737984"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pPr>
              <a:defRPr/>
            </a:pPr>
            <a:fld id="{22339AFE-4D03-4713-A451-11987B503F07}" type="slidenum">
              <a:rPr lang="en-US" altLang="en-US" sz="1200">
                <a:solidFill>
                  <a:prstClr val="black"/>
                </a:solidFill>
              </a:rPr>
              <a:pPr>
                <a:defRPr/>
              </a:pPr>
              <a:t>3</a:t>
            </a:fld>
            <a:endParaRPr lang="en-US" altLang="en-US" sz="1200">
              <a:solidFill>
                <a:prstClr val="black"/>
              </a:solidFill>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altLang="ja-JP">
                <a:latin typeface="Arial" pitchFamily="34" charset="0"/>
                <a:ea typeface="ＭＳ Ｐゴシック" pitchFamily="34" charset="-128"/>
              </a:rPr>
              <a:t>There’s a subproblem of motion estimation is very useful and that is image alignment. In this case, the entire image has the same translation value so the optical flow values for every pixel is the same. So in some sense, the window is the entire image!</a:t>
            </a:r>
          </a:p>
          <a:p>
            <a:pPr eaLnBrk="1" hangingPunct="1">
              <a:defRPr/>
            </a:pPr>
            <a:r>
              <a:rPr lang="en-US" altLang="ja-JP">
                <a:latin typeface="Arial" pitchFamily="34" charset="0"/>
                <a:ea typeface="ＭＳ Ｐゴシック" pitchFamily="34" charset="-128"/>
              </a:rPr>
              <a:t>So we can compute it very well with the pyramid-based lucas-kanade method.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916">
              <a:defRPr sz="2300">
                <a:solidFill>
                  <a:schemeClr val="tx1"/>
                </a:solidFill>
                <a:latin typeface="Arial" pitchFamily="34" charset="0"/>
                <a:ea typeface="ＭＳ Ｐゴシック" pitchFamily="34" charset="-128"/>
              </a:defRPr>
            </a:lvl1pPr>
            <a:lvl2pPr marL="714615" indent="-274852" defTabSz="929916">
              <a:defRPr sz="2300">
                <a:solidFill>
                  <a:schemeClr val="tx1"/>
                </a:solidFill>
                <a:latin typeface="Arial" pitchFamily="34" charset="0"/>
                <a:ea typeface="ＭＳ Ｐゴシック" pitchFamily="34" charset="-128"/>
              </a:defRPr>
            </a:lvl2pPr>
            <a:lvl3pPr marL="1099407" indent="-219882" defTabSz="929916">
              <a:defRPr sz="2300">
                <a:solidFill>
                  <a:schemeClr val="tx1"/>
                </a:solidFill>
                <a:latin typeface="Arial" pitchFamily="34" charset="0"/>
                <a:ea typeface="ＭＳ Ｐゴシック" pitchFamily="34" charset="-128"/>
              </a:defRPr>
            </a:lvl3pPr>
            <a:lvl4pPr marL="1539170" indent="-219882" defTabSz="929916">
              <a:defRPr sz="2300">
                <a:solidFill>
                  <a:schemeClr val="tx1"/>
                </a:solidFill>
                <a:latin typeface="Arial" pitchFamily="34" charset="0"/>
                <a:ea typeface="ＭＳ Ｐゴシック" pitchFamily="34" charset="-128"/>
              </a:defRPr>
            </a:lvl4pPr>
            <a:lvl5pPr marL="1978933" indent="-219882" defTabSz="929916">
              <a:defRPr sz="2300">
                <a:solidFill>
                  <a:schemeClr val="tx1"/>
                </a:solidFill>
                <a:latin typeface="Arial" pitchFamily="34" charset="0"/>
                <a:ea typeface="ＭＳ Ｐゴシック" pitchFamily="34" charset="-128"/>
              </a:defRPr>
            </a:lvl5pPr>
            <a:lvl6pPr marL="2418695"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58459"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98221"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737984"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pPr>
              <a:defRPr/>
            </a:pPr>
            <a:fld id="{AC4F4BE4-2718-422B-91C7-BB57D0584BB1}" type="slidenum">
              <a:rPr lang="en-US" altLang="en-US" sz="1200">
                <a:solidFill>
                  <a:prstClr val="black"/>
                </a:solidFill>
              </a:rPr>
              <a:pPr>
                <a:defRPr/>
              </a:pPr>
              <a:t>4</a:t>
            </a:fld>
            <a:endParaRPr lang="en-US" altLang="en-US" sz="1200">
              <a:solidFill>
                <a:prstClr val="black"/>
              </a:solidFill>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xfrm>
            <a:off x="931863" y="4410075"/>
            <a:ext cx="5127625" cy="417512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ltLang="en-US">
              <a:latin typeface="Arial" pitchFamily="34"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916">
              <a:defRPr sz="2300">
                <a:solidFill>
                  <a:schemeClr val="tx1"/>
                </a:solidFill>
                <a:latin typeface="Arial" pitchFamily="34" charset="0"/>
                <a:ea typeface="ＭＳ Ｐゴシック" pitchFamily="34" charset="-128"/>
              </a:defRPr>
            </a:lvl1pPr>
            <a:lvl2pPr marL="714615" indent="-274852" defTabSz="929916">
              <a:defRPr sz="2300">
                <a:solidFill>
                  <a:schemeClr val="tx1"/>
                </a:solidFill>
                <a:latin typeface="Arial" pitchFamily="34" charset="0"/>
                <a:ea typeface="ＭＳ Ｐゴシック" pitchFamily="34" charset="-128"/>
              </a:defRPr>
            </a:lvl2pPr>
            <a:lvl3pPr marL="1099407" indent="-219882" defTabSz="929916">
              <a:defRPr sz="2300">
                <a:solidFill>
                  <a:schemeClr val="tx1"/>
                </a:solidFill>
                <a:latin typeface="Arial" pitchFamily="34" charset="0"/>
                <a:ea typeface="ＭＳ Ｐゴシック" pitchFamily="34" charset="-128"/>
              </a:defRPr>
            </a:lvl3pPr>
            <a:lvl4pPr marL="1539170" indent="-219882" defTabSz="929916">
              <a:defRPr sz="2300">
                <a:solidFill>
                  <a:schemeClr val="tx1"/>
                </a:solidFill>
                <a:latin typeface="Arial" pitchFamily="34" charset="0"/>
                <a:ea typeface="ＭＳ Ｐゴシック" pitchFamily="34" charset="-128"/>
              </a:defRPr>
            </a:lvl4pPr>
            <a:lvl5pPr marL="1978933" indent="-219882" defTabSz="929916">
              <a:defRPr sz="2300">
                <a:solidFill>
                  <a:schemeClr val="tx1"/>
                </a:solidFill>
                <a:latin typeface="Arial" pitchFamily="34" charset="0"/>
                <a:ea typeface="ＭＳ Ｐゴシック" pitchFamily="34" charset="-128"/>
              </a:defRPr>
            </a:lvl5pPr>
            <a:lvl6pPr marL="2418695"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58459"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98221"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737984" indent="-219882" defTabSz="929916"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pPr>
              <a:defRPr/>
            </a:pPr>
            <a:fld id="{A1E97460-93E3-480A-B407-00A780E535B4}" type="slidenum">
              <a:rPr lang="en-US" altLang="en-US" sz="1200">
                <a:solidFill>
                  <a:prstClr val="black"/>
                </a:solidFill>
              </a:rPr>
              <a:pPr>
                <a:defRPr/>
              </a:pPr>
              <a:t>5</a:t>
            </a:fld>
            <a:endParaRPr lang="en-US" altLang="en-US" sz="1200">
              <a:solidFill>
                <a:prstClr val="black"/>
              </a:solidFill>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xfrm>
            <a:off x="931863" y="4410075"/>
            <a:ext cx="5127625" cy="417512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ltLang="en-US">
              <a:latin typeface="Arial" pitchFamily="34"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b="1">
                <a:solidFill>
                  <a:schemeClr val="tx1"/>
                </a:solidFill>
                <a:latin typeface="Arial" pitchFamily="34" charset="0"/>
                <a:ea typeface="ＭＳ Ｐゴシック" pitchFamily="34" charset="-128"/>
              </a:defRPr>
            </a:lvl1pPr>
            <a:lvl2pPr marL="742950" indent="-285750" defTabSz="930275" eaLnBrk="0" hangingPunct="0">
              <a:defRPr sz="2000" b="1">
                <a:solidFill>
                  <a:schemeClr val="tx1"/>
                </a:solidFill>
                <a:latin typeface="Arial" pitchFamily="34" charset="0"/>
                <a:ea typeface="ＭＳ Ｐゴシック" pitchFamily="34" charset="-128"/>
              </a:defRPr>
            </a:lvl2pPr>
            <a:lvl3pPr marL="1143000" indent="-228600" defTabSz="930275" eaLnBrk="0" hangingPunct="0">
              <a:defRPr sz="2000" b="1">
                <a:solidFill>
                  <a:schemeClr val="tx1"/>
                </a:solidFill>
                <a:latin typeface="Arial" pitchFamily="34" charset="0"/>
                <a:ea typeface="ＭＳ Ｐゴシック" pitchFamily="34" charset="-128"/>
              </a:defRPr>
            </a:lvl3pPr>
            <a:lvl4pPr marL="1600200" indent="-228600" defTabSz="930275" eaLnBrk="0" hangingPunct="0">
              <a:defRPr sz="2000" b="1">
                <a:solidFill>
                  <a:schemeClr val="tx1"/>
                </a:solidFill>
                <a:latin typeface="Arial" pitchFamily="34" charset="0"/>
                <a:ea typeface="ＭＳ Ｐゴシック" pitchFamily="34" charset="-128"/>
              </a:defRPr>
            </a:lvl4pPr>
            <a:lvl5pPr marL="2057400" indent="-228600" defTabSz="930275" eaLnBrk="0" hangingPunct="0">
              <a:defRPr sz="2000" b="1">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defRPr/>
            </a:pPr>
            <a:fld id="{B6E9C643-E1EE-4FF5-BF67-E37664B48EAF}" type="slidenum">
              <a:rPr lang="en-US" altLang="en-US" sz="1200" b="0" smtClean="0">
                <a:solidFill>
                  <a:srgbClr val="000000"/>
                </a:solidFill>
              </a:rPr>
              <a:pPr eaLnBrk="1" hangingPunct="1">
                <a:defRPr/>
              </a:pPr>
              <a:t>7</a:t>
            </a:fld>
            <a:endParaRPr lang="en-US" altLang="en-US" sz="1200" b="0">
              <a:solidFill>
                <a:srgbClr val="000000"/>
              </a:solidFill>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ja-JP" alt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lvl1pPr defTabSz="924849" eaLnBrk="0" hangingPunct="0">
              <a:defRPr sz="2400">
                <a:solidFill>
                  <a:schemeClr val="tx1"/>
                </a:solidFill>
                <a:latin typeface="Times New Roman" pitchFamily="18" charset="0"/>
              </a:defRPr>
            </a:lvl1pPr>
            <a:lvl2pPr marL="743693" indent="-286036" defTabSz="924849" eaLnBrk="0" hangingPunct="0">
              <a:defRPr sz="2400">
                <a:solidFill>
                  <a:schemeClr val="tx1"/>
                </a:solidFill>
                <a:latin typeface="Times New Roman" pitchFamily="18" charset="0"/>
              </a:defRPr>
            </a:lvl2pPr>
            <a:lvl3pPr marL="1144143" indent="-228829" defTabSz="924849" eaLnBrk="0" hangingPunct="0">
              <a:defRPr sz="2400">
                <a:solidFill>
                  <a:schemeClr val="tx1"/>
                </a:solidFill>
                <a:latin typeface="Times New Roman" pitchFamily="18" charset="0"/>
              </a:defRPr>
            </a:lvl3pPr>
            <a:lvl4pPr marL="1601800" indent="-228829" defTabSz="924849" eaLnBrk="0" hangingPunct="0">
              <a:defRPr sz="2400">
                <a:solidFill>
                  <a:schemeClr val="tx1"/>
                </a:solidFill>
                <a:latin typeface="Times New Roman" pitchFamily="18" charset="0"/>
              </a:defRPr>
            </a:lvl4pPr>
            <a:lvl5pPr marL="2059457" indent="-228829" defTabSz="924849" eaLnBrk="0" hangingPunct="0">
              <a:defRPr sz="2400">
                <a:solidFill>
                  <a:schemeClr val="tx1"/>
                </a:solidFill>
                <a:latin typeface="Times New Roman" pitchFamily="18" charset="0"/>
              </a:defRPr>
            </a:lvl5pPr>
            <a:lvl6pPr marL="2517115" indent="-228829" defTabSz="924849" eaLnBrk="0" fontAlgn="base" hangingPunct="0">
              <a:spcBef>
                <a:spcPct val="0"/>
              </a:spcBef>
              <a:spcAft>
                <a:spcPct val="0"/>
              </a:spcAft>
              <a:defRPr sz="2400">
                <a:solidFill>
                  <a:schemeClr val="tx1"/>
                </a:solidFill>
                <a:latin typeface="Times New Roman" pitchFamily="18" charset="0"/>
              </a:defRPr>
            </a:lvl6pPr>
            <a:lvl7pPr marL="2974772" indent="-228829" defTabSz="924849" eaLnBrk="0" fontAlgn="base" hangingPunct="0">
              <a:spcBef>
                <a:spcPct val="0"/>
              </a:spcBef>
              <a:spcAft>
                <a:spcPct val="0"/>
              </a:spcAft>
              <a:defRPr sz="2400">
                <a:solidFill>
                  <a:schemeClr val="tx1"/>
                </a:solidFill>
                <a:latin typeface="Times New Roman" pitchFamily="18" charset="0"/>
              </a:defRPr>
            </a:lvl7pPr>
            <a:lvl8pPr marL="3432429" indent="-228829" defTabSz="924849" eaLnBrk="0" fontAlgn="base" hangingPunct="0">
              <a:spcBef>
                <a:spcPct val="0"/>
              </a:spcBef>
              <a:spcAft>
                <a:spcPct val="0"/>
              </a:spcAft>
              <a:defRPr sz="2400">
                <a:solidFill>
                  <a:schemeClr val="tx1"/>
                </a:solidFill>
                <a:latin typeface="Times New Roman" pitchFamily="18" charset="0"/>
              </a:defRPr>
            </a:lvl8pPr>
            <a:lvl9pPr marL="3890086" indent="-228829" defTabSz="924849"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2D342841-C770-4589-A0BE-D86613CCA52E}" type="slidenum">
              <a:rPr lang="en-US" sz="1200">
                <a:solidFill>
                  <a:prstClr val="black"/>
                </a:solidFill>
              </a:rPr>
              <a:pPr eaLnBrk="1" hangingPunct="1">
                <a:defRPr/>
              </a:pPr>
              <a:t>9</a:t>
            </a:fld>
            <a:endParaRPr lang="en-US" sz="1200">
              <a:solidFill>
                <a:prstClr val="black"/>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p:txBody>
          <a:bodyPr/>
          <a:lstStyle/>
          <a:p>
            <a:pPr eaLnBrk="1" hangingPunct="1">
              <a:lnSpc>
                <a:spcPct val="80000"/>
              </a:lnSpc>
              <a:defRPr/>
            </a:pPr>
            <a:r>
              <a:rPr lang="en-US" sz="1000" b="1" dirty="0"/>
              <a:t>Assumption III: </a:t>
            </a:r>
            <a:r>
              <a:rPr lang="en-US" sz="1000" dirty="0"/>
              <a:t>The scene is planar. In that case, we know (see hw1) that the mapping from one image to the other is a  </a:t>
            </a:r>
            <a:r>
              <a:rPr lang="en-US" sz="1000" dirty="0" err="1"/>
              <a:t>homography</a:t>
            </a:r>
            <a:r>
              <a:rPr lang="en-US" sz="1000" dirty="0"/>
              <a:t> </a:t>
            </a:r>
            <a:r>
              <a:rPr lang="en-US" sz="1000" b="1" dirty="0"/>
              <a:t>H</a:t>
            </a:r>
            <a:r>
              <a:rPr lang="en-US" sz="1000" dirty="0"/>
              <a:t>. That is, if the coordinates in one image are (</a:t>
            </a:r>
            <a:r>
              <a:rPr lang="en-US" sz="1000" i="1" dirty="0" err="1"/>
              <a:t>x</a:t>
            </a:r>
            <a:r>
              <a:rPr lang="en-US" sz="1000" dirty="0" err="1"/>
              <a:t>,</a:t>
            </a:r>
            <a:r>
              <a:rPr lang="en-US" sz="1000" i="1" dirty="0" err="1"/>
              <a:t>y</a:t>
            </a:r>
            <a:r>
              <a:rPr lang="en-US" sz="1000" dirty="0"/>
              <a:t>), the coordinates in the next image are (</a:t>
            </a:r>
            <a:r>
              <a:rPr lang="en-US" sz="1000" i="1" dirty="0" err="1"/>
              <a:t>x’,y</a:t>
            </a:r>
            <a:r>
              <a:rPr lang="en-US" sz="1000" i="1" dirty="0"/>
              <a:t>’)</a:t>
            </a:r>
            <a:r>
              <a:rPr lang="en-US" sz="1000" dirty="0"/>
              <a:t> with:</a:t>
            </a:r>
          </a:p>
          <a:p>
            <a:pPr eaLnBrk="1" hangingPunct="1">
              <a:lnSpc>
                <a:spcPct val="80000"/>
              </a:lnSpc>
              <a:defRPr/>
            </a:pPr>
            <a:endParaRPr lang="en-US" sz="1000" dirty="0"/>
          </a:p>
          <a:p>
            <a:pPr eaLnBrk="1" hangingPunct="1">
              <a:lnSpc>
                <a:spcPct val="80000"/>
              </a:lnSpc>
              <a:defRPr/>
            </a:pPr>
            <a:endParaRPr lang="en-US" sz="1000" dirty="0"/>
          </a:p>
          <a:p>
            <a:pPr eaLnBrk="1" hangingPunct="1">
              <a:lnSpc>
                <a:spcPct val="80000"/>
              </a:lnSpc>
              <a:defRPr/>
            </a:pPr>
            <a:endParaRPr lang="en-US" sz="1000" dirty="0"/>
          </a:p>
          <a:p>
            <a:pPr eaLnBrk="1" hangingPunct="1">
              <a:lnSpc>
                <a:spcPct val="80000"/>
              </a:lnSpc>
              <a:defRPr/>
            </a:pPr>
            <a:endParaRPr lang="en-US" sz="1000" dirty="0"/>
          </a:p>
          <a:p>
            <a:pPr eaLnBrk="1" hangingPunct="1">
              <a:lnSpc>
                <a:spcPct val="80000"/>
              </a:lnSpc>
              <a:defRPr/>
            </a:pPr>
            <a:r>
              <a:rPr lang="en-US" sz="1000" dirty="0"/>
              <a:t>This is the case whether  we consider a fixed scene from a moving camera or a rigidly moving scene from a fixed camera.</a:t>
            </a:r>
          </a:p>
          <a:p>
            <a:pPr eaLnBrk="1" hangingPunct="1">
              <a:lnSpc>
                <a:spcPct val="80000"/>
              </a:lnSpc>
              <a:defRPr/>
            </a:pPr>
            <a:endParaRPr lang="en-US" sz="1000" dirty="0"/>
          </a:p>
          <a:p>
            <a:pPr eaLnBrk="1" hangingPunct="1">
              <a:lnSpc>
                <a:spcPct val="80000"/>
              </a:lnSpc>
              <a:defRPr/>
            </a:pPr>
            <a:endParaRPr lang="en-US" sz="1000" dirty="0"/>
          </a:p>
          <a:p>
            <a:pPr eaLnBrk="1" hangingPunct="1">
              <a:lnSpc>
                <a:spcPct val="80000"/>
              </a:lnSpc>
              <a:defRPr/>
            </a:pPr>
            <a:endParaRPr lang="en-US" sz="1000" dirty="0"/>
          </a:p>
          <a:p>
            <a:pPr eaLnBrk="1" hangingPunct="1">
              <a:lnSpc>
                <a:spcPct val="80000"/>
              </a:lnSpc>
              <a:defRPr/>
            </a:pPr>
            <a:r>
              <a:rPr lang="en-US" sz="1000" dirty="0"/>
              <a:t>Therefore the motion is given by:</a:t>
            </a:r>
          </a:p>
          <a:p>
            <a:pPr eaLnBrk="1" hangingPunct="1">
              <a:lnSpc>
                <a:spcPct val="80000"/>
              </a:lnSpc>
              <a:defRPr/>
            </a:pPr>
            <a:r>
              <a:rPr lang="en-US" sz="1000" b="1" dirty="0"/>
              <a:t>H</a:t>
            </a:r>
            <a:r>
              <a:rPr lang="en-US" sz="1000" dirty="0"/>
              <a:t> can be estimated directly by using the general conservation equation. For small motions, the term in </a:t>
            </a:r>
            <a:r>
              <a:rPr lang="en-US" sz="1000" i="1" dirty="0"/>
              <a:t>u</a:t>
            </a:r>
            <a:r>
              <a:rPr lang="en-US" sz="1000" dirty="0"/>
              <a:t> in this expression can be rewritten as:</a:t>
            </a:r>
          </a:p>
          <a:p>
            <a:pPr eaLnBrk="1" hangingPunct="1">
              <a:lnSpc>
                <a:spcPct val="80000"/>
              </a:lnSpc>
              <a:defRPr/>
            </a:pPr>
            <a:endParaRPr lang="en-US" sz="1000" dirty="0"/>
          </a:p>
          <a:p>
            <a:pPr eaLnBrk="1" hangingPunct="1">
              <a:lnSpc>
                <a:spcPct val="80000"/>
              </a:lnSpc>
              <a:defRPr/>
            </a:pPr>
            <a:r>
              <a:rPr lang="en-US" sz="1000" dirty="0"/>
              <a:t>Assuming the denominator approximately constant over the window used for the computation,, we get an expression of </a:t>
            </a:r>
            <a:r>
              <a:rPr lang="en-US" sz="1000" i="1" dirty="0"/>
              <a:t>u</a:t>
            </a:r>
            <a:r>
              <a:rPr lang="en-US" sz="1000" dirty="0"/>
              <a:t> as:</a:t>
            </a:r>
          </a:p>
          <a:p>
            <a:pPr eaLnBrk="1" hangingPunct="1">
              <a:lnSpc>
                <a:spcPct val="80000"/>
              </a:lnSpc>
              <a:defRPr/>
            </a:pPr>
            <a:endParaRPr lang="en-US" sz="1000" dirty="0"/>
          </a:p>
          <a:p>
            <a:pPr eaLnBrk="1" hangingPunct="1">
              <a:lnSpc>
                <a:spcPct val="80000"/>
              </a:lnSpc>
              <a:defRPr/>
            </a:pPr>
            <a:endParaRPr lang="en-US" sz="1000" dirty="0"/>
          </a:p>
          <a:p>
            <a:pPr eaLnBrk="1" hangingPunct="1">
              <a:lnSpc>
                <a:spcPct val="80000"/>
              </a:lnSpc>
              <a:defRPr/>
            </a:pPr>
            <a:endParaRPr lang="en-US" sz="1000" dirty="0"/>
          </a:p>
          <a:p>
            <a:pPr eaLnBrk="1" hangingPunct="1">
              <a:lnSpc>
                <a:spcPct val="80000"/>
              </a:lnSpc>
              <a:defRPr/>
            </a:pPr>
            <a:r>
              <a:rPr lang="en-US" sz="1000" dirty="0"/>
              <a:t>Note that, although this expression in quadratic in the known quantities </a:t>
            </a:r>
            <a:r>
              <a:rPr lang="en-US" sz="1000" i="1" dirty="0"/>
              <a:t>x </a:t>
            </a:r>
            <a:r>
              <a:rPr lang="en-US" sz="1000" dirty="0"/>
              <a:t>and </a:t>
            </a:r>
            <a:r>
              <a:rPr lang="en-US" sz="1000" i="1" dirty="0"/>
              <a:t>y</a:t>
            </a:r>
            <a:r>
              <a:rPr lang="en-US" sz="1000" dirty="0"/>
              <a:t>, it is </a:t>
            </a:r>
            <a:r>
              <a:rPr lang="en-US" sz="1000" i="1" dirty="0"/>
              <a:t>linear</a:t>
            </a:r>
            <a:r>
              <a:rPr lang="en-US" sz="1000" dirty="0"/>
              <a:t> in the unknown parameters </a:t>
            </a:r>
            <a:r>
              <a:rPr lang="en-US" sz="1000" i="1" dirty="0" err="1"/>
              <a:t>h</a:t>
            </a:r>
            <a:r>
              <a:rPr lang="en-US" sz="1000" baseline="-25000" dirty="0" err="1"/>
              <a:t>ij</a:t>
            </a:r>
            <a:r>
              <a:rPr lang="en-US" sz="1000" dirty="0"/>
              <a:t>. By symmetry, the same applies to </a:t>
            </a:r>
            <a:r>
              <a:rPr lang="en-US" sz="1000" i="1" dirty="0"/>
              <a:t>v</a:t>
            </a:r>
            <a:r>
              <a:rPr lang="en-US" sz="1000" dirty="0"/>
              <a:t>, and we end up with linear expressions of the motion as function of the unknowns:</a:t>
            </a:r>
          </a:p>
          <a:p>
            <a:pPr eaLnBrk="1" hangingPunct="1">
              <a:lnSpc>
                <a:spcPct val="80000"/>
              </a:lnSpc>
              <a:defRPr/>
            </a:pPr>
            <a:r>
              <a:rPr lang="en-US" sz="1000" dirty="0"/>
              <a:t>Therefore, the motion parameters can be estimated using linear least-squares as before by minimizing:</a:t>
            </a:r>
          </a:p>
          <a:p>
            <a:pPr eaLnBrk="1" hangingPunct="1">
              <a:lnSpc>
                <a:spcPct val="80000"/>
              </a:lnSpc>
              <a:defRPr/>
            </a:pPr>
            <a:endParaRPr lang="en-US" sz="1000" dirty="0"/>
          </a:p>
          <a:p>
            <a:pPr eaLnBrk="1" hangingPunct="1">
              <a:lnSpc>
                <a:spcPct val="80000"/>
              </a:lnSpc>
              <a:defRPr/>
            </a:pPr>
            <a:endParaRPr lang="en-US" sz="1000" dirty="0"/>
          </a:p>
          <a:p>
            <a:pPr eaLnBrk="1" hangingPunct="1">
              <a:lnSpc>
                <a:spcPct val="80000"/>
              </a:lnSpc>
              <a:defRPr/>
            </a:pPr>
            <a:endParaRPr lang="en-US" sz="1000" dirty="0"/>
          </a:p>
          <a:p>
            <a:pPr eaLnBrk="1" hangingPunct="1">
              <a:lnSpc>
                <a:spcPct val="80000"/>
              </a:lnSpc>
              <a:defRPr/>
            </a:pPr>
            <a:r>
              <a:rPr lang="en-US" sz="1000" dirty="0"/>
              <a:t>With respect to the 8 unknown parameters.</a:t>
            </a:r>
          </a:p>
        </p:txBody>
      </p:sp>
      <p:graphicFrame>
        <p:nvGraphicFramePr>
          <p:cNvPr id="120837" name="Object 4"/>
          <p:cNvGraphicFramePr>
            <a:graphicFrameLocks noChangeAspect="1"/>
          </p:cNvGraphicFramePr>
          <p:nvPr/>
        </p:nvGraphicFramePr>
        <p:xfrm>
          <a:off x="2157413" y="4805363"/>
          <a:ext cx="1927225" cy="739775"/>
        </p:xfrm>
        <a:graphic>
          <a:graphicData uri="http://schemas.openxmlformats.org/presentationml/2006/ole">
            <mc:AlternateContent xmlns:mc="http://schemas.openxmlformats.org/markup-compatibility/2006">
              <mc:Choice xmlns:v="urn:schemas-microsoft-com:vml" Requires="v">
                <p:oleObj spid="_x0000_s121068" name="Equation" r:id="rId4" imgW="2247900" imgH="863600" progId="Equation.3">
                  <p:embed/>
                </p:oleObj>
              </mc:Choice>
              <mc:Fallback>
                <p:oleObj name="Equation" r:id="rId4" imgW="2247900" imgH="863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7413" y="4805363"/>
                        <a:ext cx="1927225" cy="73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8" name="Object 6"/>
          <p:cNvGraphicFramePr>
            <a:graphicFrameLocks noChangeAspect="1"/>
          </p:cNvGraphicFramePr>
          <p:nvPr/>
        </p:nvGraphicFramePr>
        <p:xfrm>
          <a:off x="2363788" y="5626100"/>
          <a:ext cx="3582987" cy="463550"/>
        </p:xfrm>
        <a:graphic>
          <a:graphicData uri="http://schemas.openxmlformats.org/presentationml/2006/ole">
            <mc:AlternateContent xmlns:mc="http://schemas.openxmlformats.org/markup-compatibility/2006">
              <mc:Choice xmlns:v="urn:schemas-microsoft-com:vml" Requires="v">
                <p:oleObj spid="_x0000_s121069" name="Equation" r:id="rId6" imgW="3543300" imgH="457200" progId="Equation.3">
                  <p:embed/>
                </p:oleObj>
              </mc:Choice>
              <mc:Fallback>
                <p:oleObj name="Equation" r:id="rId6" imgW="3543300" imgH="4572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3788" y="5626100"/>
                        <a:ext cx="3582987"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9" name="Object 7"/>
          <p:cNvGraphicFramePr>
            <a:graphicFrameLocks noChangeAspect="1"/>
          </p:cNvGraphicFramePr>
          <p:nvPr/>
        </p:nvGraphicFramePr>
        <p:xfrm>
          <a:off x="3438525" y="4530725"/>
          <a:ext cx="115888" cy="220663"/>
        </p:xfrm>
        <a:graphic>
          <a:graphicData uri="http://schemas.openxmlformats.org/presentationml/2006/ole">
            <mc:AlternateContent xmlns:mc="http://schemas.openxmlformats.org/markup-compatibility/2006">
              <mc:Choice xmlns:v="urn:schemas-microsoft-com:vml" Requires="v">
                <p:oleObj spid="_x0000_s121070" name="Equation" r:id="rId8" imgW="114151" imgH="215619" progId="Equation.3">
                  <p:embed/>
                </p:oleObj>
              </mc:Choice>
              <mc:Fallback>
                <p:oleObj name="Equation" r:id="rId8" imgW="114151" imgH="215619"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8525" y="4530725"/>
                        <a:ext cx="115888"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40" name="Object 11"/>
          <p:cNvGraphicFramePr>
            <a:graphicFrameLocks noChangeAspect="1"/>
          </p:cNvGraphicFramePr>
          <p:nvPr/>
        </p:nvGraphicFramePr>
        <p:xfrm>
          <a:off x="2805113" y="6091238"/>
          <a:ext cx="984250" cy="449262"/>
        </p:xfrm>
        <a:graphic>
          <a:graphicData uri="http://schemas.openxmlformats.org/presentationml/2006/ole">
            <mc:AlternateContent xmlns:mc="http://schemas.openxmlformats.org/markup-compatibility/2006">
              <mc:Choice xmlns:v="urn:schemas-microsoft-com:vml" Requires="v">
                <p:oleObj spid="_x0000_s121071" name="Equation" r:id="rId10" imgW="1002865" imgH="457002" progId="Equation.3">
                  <p:embed/>
                </p:oleObj>
              </mc:Choice>
              <mc:Fallback>
                <p:oleObj name="Equation" r:id="rId10" imgW="1002865" imgH="457002"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05113" y="6091238"/>
                        <a:ext cx="984250"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41" name="Object 12"/>
          <p:cNvGraphicFramePr>
            <a:graphicFrameLocks noChangeAspect="1"/>
          </p:cNvGraphicFramePr>
          <p:nvPr/>
        </p:nvGraphicFramePr>
        <p:xfrm>
          <a:off x="3454400" y="6604000"/>
          <a:ext cx="1090613" cy="269875"/>
        </p:xfrm>
        <a:graphic>
          <a:graphicData uri="http://schemas.openxmlformats.org/presentationml/2006/ole">
            <mc:AlternateContent xmlns:mc="http://schemas.openxmlformats.org/markup-compatibility/2006">
              <mc:Choice xmlns:v="urn:schemas-microsoft-com:vml" Requires="v">
                <p:oleObj spid="_x0000_s121072" name="Equation" r:id="rId12" imgW="977900" imgH="241300" progId="Equation.3">
                  <p:embed/>
                </p:oleObj>
              </mc:Choice>
              <mc:Fallback>
                <p:oleObj name="Equation" r:id="rId12" imgW="977900" imgH="241300"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4400" y="6604000"/>
                        <a:ext cx="1090613" cy="26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42" name="Object 13"/>
          <p:cNvGraphicFramePr>
            <a:graphicFrameLocks noChangeAspect="1"/>
          </p:cNvGraphicFramePr>
          <p:nvPr/>
        </p:nvGraphicFramePr>
        <p:xfrm>
          <a:off x="2552700" y="7132638"/>
          <a:ext cx="2198688" cy="481012"/>
        </p:xfrm>
        <a:graphic>
          <a:graphicData uri="http://schemas.openxmlformats.org/presentationml/2006/ole">
            <mc:AlternateContent xmlns:mc="http://schemas.openxmlformats.org/markup-compatibility/2006">
              <mc:Choice xmlns:v="urn:schemas-microsoft-com:vml" Requires="v">
                <p:oleObj spid="_x0000_s121073" name="Equation" r:id="rId14" imgW="2209800" imgH="482600" progId="Equation.3">
                  <p:embed/>
                </p:oleObj>
              </mc:Choice>
              <mc:Fallback>
                <p:oleObj name="Equation" r:id="rId14" imgW="2209800" imgH="482600"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2700" y="7132638"/>
                        <a:ext cx="219868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43" name="Object 14"/>
          <p:cNvGraphicFramePr>
            <a:graphicFrameLocks noChangeAspect="1"/>
          </p:cNvGraphicFramePr>
          <p:nvPr/>
        </p:nvGraphicFramePr>
        <p:xfrm>
          <a:off x="1704975" y="8401050"/>
          <a:ext cx="3641725" cy="427038"/>
        </p:xfrm>
        <a:graphic>
          <a:graphicData uri="http://schemas.openxmlformats.org/presentationml/2006/ole">
            <mc:AlternateContent xmlns:mc="http://schemas.openxmlformats.org/markup-compatibility/2006">
              <mc:Choice xmlns:v="urn:schemas-microsoft-com:vml" Requires="v">
                <p:oleObj spid="_x0000_s121074" name="Equation" r:id="rId16" imgW="3149600" imgH="368300" progId="Equation.3">
                  <p:embed/>
                </p:oleObj>
              </mc:Choice>
              <mc:Fallback>
                <p:oleObj name="Equation" r:id="rId16" imgW="3149600" imgH="368300" progId="Equation.3">
                  <p:embed/>
                  <p:pic>
                    <p:nvPicPr>
                      <p:cNvPr id="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04975" y="8401050"/>
                        <a:ext cx="3641725"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24849" eaLnBrk="0" hangingPunct="0">
              <a:defRPr sz="2400">
                <a:solidFill>
                  <a:schemeClr val="tx1"/>
                </a:solidFill>
                <a:latin typeface="Times New Roman" pitchFamily="18" charset="0"/>
              </a:defRPr>
            </a:lvl1pPr>
            <a:lvl2pPr marL="743693" indent="-286036" defTabSz="924849" eaLnBrk="0" hangingPunct="0">
              <a:defRPr sz="2400">
                <a:solidFill>
                  <a:schemeClr val="tx1"/>
                </a:solidFill>
                <a:latin typeface="Times New Roman" pitchFamily="18" charset="0"/>
              </a:defRPr>
            </a:lvl2pPr>
            <a:lvl3pPr marL="1144143" indent="-228829" defTabSz="924849" eaLnBrk="0" hangingPunct="0">
              <a:defRPr sz="2400">
                <a:solidFill>
                  <a:schemeClr val="tx1"/>
                </a:solidFill>
                <a:latin typeface="Times New Roman" pitchFamily="18" charset="0"/>
              </a:defRPr>
            </a:lvl3pPr>
            <a:lvl4pPr marL="1601800" indent="-228829" defTabSz="924849" eaLnBrk="0" hangingPunct="0">
              <a:defRPr sz="2400">
                <a:solidFill>
                  <a:schemeClr val="tx1"/>
                </a:solidFill>
                <a:latin typeface="Times New Roman" pitchFamily="18" charset="0"/>
              </a:defRPr>
            </a:lvl4pPr>
            <a:lvl5pPr marL="2059457" indent="-228829" defTabSz="924849" eaLnBrk="0" hangingPunct="0">
              <a:defRPr sz="2400">
                <a:solidFill>
                  <a:schemeClr val="tx1"/>
                </a:solidFill>
                <a:latin typeface="Times New Roman" pitchFamily="18" charset="0"/>
              </a:defRPr>
            </a:lvl5pPr>
            <a:lvl6pPr marL="2517115" indent="-228829" defTabSz="924849" eaLnBrk="0" fontAlgn="base" hangingPunct="0">
              <a:spcBef>
                <a:spcPct val="0"/>
              </a:spcBef>
              <a:spcAft>
                <a:spcPct val="0"/>
              </a:spcAft>
              <a:defRPr sz="2400">
                <a:solidFill>
                  <a:schemeClr val="tx1"/>
                </a:solidFill>
                <a:latin typeface="Times New Roman" pitchFamily="18" charset="0"/>
              </a:defRPr>
            </a:lvl6pPr>
            <a:lvl7pPr marL="2974772" indent="-228829" defTabSz="924849" eaLnBrk="0" fontAlgn="base" hangingPunct="0">
              <a:spcBef>
                <a:spcPct val="0"/>
              </a:spcBef>
              <a:spcAft>
                <a:spcPct val="0"/>
              </a:spcAft>
              <a:defRPr sz="2400">
                <a:solidFill>
                  <a:schemeClr val="tx1"/>
                </a:solidFill>
                <a:latin typeface="Times New Roman" pitchFamily="18" charset="0"/>
              </a:defRPr>
            </a:lvl7pPr>
            <a:lvl8pPr marL="3432429" indent="-228829" defTabSz="924849" eaLnBrk="0" fontAlgn="base" hangingPunct="0">
              <a:spcBef>
                <a:spcPct val="0"/>
              </a:spcBef>
              <a:spcAft>
                <a:spcPct val="0"/>
              </a:spcAft>
              <a:defRPr sz="2400">
                <a:solidFill>
                  <a:schemeClr val="tx1"/>
                </a:solidFill>
                <a:latin typeface="Times New Roman" pitchFamily="18" charset="0"/>
              </a:defRPr>
            </a:lvl8pPr>
            <a:lvl9pPr marL="3890086" indent="-228829" defTabSz="924849"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98A076AA-3DCC-4E0B-90BC-2B1D3095E8E5}" type="slidenum">
              <a:rPr lang="en-US" sz="1200">
                <a:solidFill>
                  <a:prstClr val="black"/>
                </a:solidFill>
              </a:rPr>
              <a:pPr eaLnBrk="1" hangingPunct="1">
                <a:defRPr/>
              </a:pPr>
              <a:t>10</a:t>
            </a:fld>
            <a:endParaRPr lang="en-US" sz="1200">
              <a:solidFill>
                <a:prstClr val="black"/>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p:txBody>
          <a:bodyPr/>
          <a:lstStyle/>
          <a:p>
            <a:pPr eaLnBrk="1" hangingPunct="1">
              <a:defRPr/>
            </a:pPr>
            <a:r>
              <a:rPr lang="en-US" sz="1000"/>
              <a:t>We get the same relation (homography from one image to the other) whether  we consider a fixed scene from a moving camera or a rigidly moving scene from a fixed camera.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p:txBody>
          <a:bodyPr/>
          <a:lstStyle>
            <a:lvl1pPr defTabSz="924849" eaLnBrk="0" hangingPunct="0">
              <a:defRPr sz="2400">
                <a:solidFill>
                  <a:schemeClr val="tx1"/>
                </a:solidFill>
                <a:latin typeface="Times New Roman" pitchFamily="18" charset="0"/>
              </a:defRPr>
            </a:lvl1pPr>
            <a:lvl2pPr marL="743693" indent="-286036" defTabSz="924849" eaLnBrk="0" hangingPunct="0">
              <a:defRPr sz="2400">
                <a:solidFill>
                  <a:schemeClr val="tx1"/>
                </a:solidFill>
                <a:latin typeface="Times New Roman" pitchFamily="18" charset="0"/>
              </a:defRPr>
            </a:lvl2pPr>
            <a:lvl3pPr marL="1144143" indent="-228829" defTabSz="924849" eaLnBrk="0" hangingPunct="0">
              <a:defRPr sz="2400">
                <a:solidFill>
                  <a:schemeClr val="tx1"/>
                </a:solidFill>
                <a:latin typeface="Times New Roman" pitchFamily="18" charset="0"/>
              </a:defRPr>
            </a:lvl3pPr>
            <a:lvl4pPr marL="1601800" indent="-228829" defTabSz="924849" eaLnBrk="0" hangingPunct="0">
              <a:defRPr sz="2400">
                <a:solidFill>
                  <a:schemeClr val="tx1"/>
                </a:solidFill>
                <a:latin typeface="Times New Roman" pitchFamily="18" charset="0"/>
              </a:defRPr>
            </a:lvl4pPr>
            <a:lvl5pPr marL="2059457" indent="-228829" defTabSz="924849" eaLnBrk="0" hangingPunct="0">
              <a:defRPr sz="2400">
                <a:solidFill>
                  <a:schemeClr val="tx1"/>
                </a:solidFill>
                <a:latin typeface="Times New Roman" pitchFamily="18" charset="0"/>
              </a:defRPr>
            </a:lvl5pPr>
            <a:lvl6pPr marL="2517115" indent="-228829" defTabSz="924849" eaLnBrk="0" fontAlgn="base" hangingPunct="0">
              <a:spcBef>
                <a:spcPct val="0"/>
              </a:spcBef>
              <a:spcAft>
                <a:spcPct val="0"/>
              </a:spcAft>
              <a:defRPr sz="2400">
                <a:solidFill>
                  <a:schemeClr val="tx1"/>
                </a:solidFill>
                <a:latin typeface="Times New Roman" pitchFamily="18" charset="0"/>
              </a:defRPr>
            </a:lvl6pPr>
            <a:lvl7pPr marL="2974772" indent="-228829" defTabSz="924849" eaLnBrk="0" fontAlgn="base" hangingPunct="0">
              <a:spcBef>
                <a:spcPct val="0"/>
              </a:spcBef>
              <a:spcAft>
                <a:spcPct val="0"/>
              </a:spcAft>
              <a:defRPr sz="2400">
                <a:solidFill>
                  <a:schemeClr val="tx1"/>
                </a:solidFill>
                <a:latin typeface="Times New Roman" pitchFamily="18" charset="0"/>
              </a:defRPr>
            </a:lvl7pPr>
            <a:lvl8pPr marL="3432429" indent="-228829" defTabSz="924849" eaLnBrk="0" fontAlgn="base" hangingPunct="0">
              <a:spcBef>
                <a:spcPct val="0"/>
              </a:spcBef>
              <a:spcAft>
                <a:spcPct val="0"/>
              </a:spcAft>
              <a:defRPr sz="2400">
                <a:solidFill>
                  <a:schemeClr val="tx1"/>
                </a:solidFill>
                <a:latin typeface="Times New Roman" pitchFamily="18" charset="0"/>
              </a:defRPr>
            </a:lvl8pPr>
            <a:lvl9pPr marL="3890086" indent="-228829" defTabSz="924849"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C7054440-70DE-4713-BC3F-5F3B862EC71C}" type="slidenum">
              <a:rPr lang="en-US" sz="1200">
                <a:solidFill>
                  <a:prstClr val="black"/>
                </a:solidFill>
              </a:rPr>
              <a:pPr eaLnBrk="1" hangingPunct="1">
                <a:defRPr/>
              </a:pPr>
              <a:t>11</a:t>
            </a:fld>
            <a:endParaRPr lang="en-US" sz="1200">
              <a:solidFill>
                <a:prstClr val="black"/>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p:txBody>
          <a:bodyPr/>
          <a:lstStyle/>
          <a:p>
            <a:pPr eaLnBrk="1" hangingPunct="1">
              <a:defRPr/>
            </a:pPr>
            <a:r>
              <a:rPr lang="en-US" sz="1000" b="1" dirty="0" err="1"/>
              <a:t>Homographies</a:t>
            </a:r>
            <a:r>
              <a:rPr lang="en-US" sz="1000" b="1" dirty="0"/>
              <a:t>:</a:t>
            </a:r>
          </a:p>
          <a:p>
            <a:pPr eaLnBrk="1" hangingPunct="1">
              <a:defRPr/>
            </a:pPr>
            <a:r>
              <a:rPr lang="en-US" sz="1000" dirty="0"/>
              <a:t>This motion model covers the case of planar motion, but it also covers another important case: the case in which the motion is a pure rotation about the optical axis of the camera. Suppose that a camera is rotating about its optical center, the projection of a point of coordinates [</a:t>
            </a:r>
            <a:r>
              <a:rPr lang="en-US" sz="1000" i="1" dirty="0"/>
              <a:t>X Y Z</a:t>
            </a:r>
            <a:r>
              <a:rPr lang="en-US" sz="1000" dirty="0"/>
              <a:t>] at some time can be assumed to be given by:</a:t>
            </a:r>
          </a:p>
          <a:p>
            <a:pPr eaLnBrk="1" hangingPunct="1">
              <a:defRPr/>
            </a:pPr>
            <a:endParaRPr lang="en-US" sz="1000" dirty="0"/>
          </a:p>
          <a:p>
            <a:pPr eaLnBrk="1" hangingPunct="1">
              <a:defRPr/>
            </a:pPr>
            <a:endParaRPr lang="en-US" sz="1000" dirty="0"/>
          </a:p>
          <a:p>
            <a:pPr eaLnBrk="1" hangingPunct="1">
              <a:defRPr/>
            </a:pPr>
            <a:endParaRPr lang="en-US" sz="1000" dirty="0"/>
          </a:p>
          <a:p>
            <a:pPr eaLnBrk="1" hangingPunct="1">
              <a:defRPr/>
            </a:pPr>
            <a:r>
              <a:rPr lang="en-US" sz="1000" dirty="0"/>
              <a:t>After rotation by </a:t>
            </a:r>
            <a:r>
              <a:rPr lang="en-US" sz="1000" b="1" dirty="0"/>
              <a:t>R </a:t>
            </a:r>
            <a:r>
              <a:rPr lang="en-US" sz="1000" dirty="0"/>
              <a:t>around the optical center, the coordinates are:</a:t>
            </a:r>
          </a:p>
          <a:p>
            <a:pPr eaLnBrk="1" hangingPunct="1">
              <a:defRPr/>
            </a:pPr>
            <a:endParaRPr lang="en-US" sz="1000" dirty="0"/>
          </a:p>
          <a:p>
            <a:pPr eaLnBrk="1" hangingPunct="1">
              <a:defRPr/>
            </a:pPr>
            <a:endParaRPr lang="en-US" sz="1000" dirty="0"/>
          </a:p>
          <a:p>
            <a:pPr eaLnBrk="1" hangingPunct="1">
              <a:defRPr/>
            </a:pPr>
            <a:endParaRPr lang="en-US" sz="1000" dirty="0"/>
          </a:p>
          <a:p>
            <a:pPr eaLnBrk="1" hangingPunct="1">
              <a:defRPr/>
            </a:pPr>
            <a:r>
              <a:rPr lang="en-US" sz="1000" dirty="0"/>
              <a:t>Note that the fourth column of the rotation matrix is 0 because there is no translation between the two views. We can eliminate </a:t>
            </a:r>
            <a:r>
              <a:rPr lang="en-US" sz="1000" i="1" dirty="0"/>
              <a:t>X,Y,Z</a:t>
            </a:r>
            <a:r>
              <a:rPr lang="en-US" sz="1000" dirty="0"/>
              <a:t> between the two equations to yield:</a:t>
            </a:r>
          </a:p>
          <a:p>
            <a:pPr eaLnBrk="1" hangingPunct="1">
              <a:defRPr/>
            </a:pPr>
            <a:endParaRPr lang="en-US" sz="1000" dirty="0"/>
          </a:p>
          <a:p>
            <a:pPr eaLnBrk="1" hangingPunct="1">
              <a:defRPr/>
            </a:pPr>
            <a:endParaRPr lang="en-US" sz="1000" dirty="0"/>
          </a:p>
          <a:p>
            <a:pPr eaLnBrk="1" hangingPunct="1">
              <a:defRPr/>
            </a:pPr>
            <a:endParaRPr lang="en-US" sz="1000" dirty="0"/>
          </a:p>
          <a:p>
            <a:pPr eaLnBrk="1" hangingPunct="1">
              <a:defRPr/>
            </a:pPr>
            <a:r>
              <a:rPr lang="en-US" sz="1000" dirty="0"/>
              <a:t>This implies that the motion between the two images is described by a </a:t>
            </a:r>
            <a:r>
              <a:rPr lang="en-US" sz="1000" dirty="0" err="1"/>
              <a:t>homography</a:t>
            </a:r>
            <a:r>
              <a:rPr lang="en-US" sz="1000" dirty="0"/>
              <a:t>. Geometrically, the reason is that the way a point moves in the image is independent of the depth of the point. This property can be exploited to build mosaics from rotating cameras, for example.</a:t>
            </a:r>
          </a:p>
        </p:txBody>
      </p:sp>
      <p:graphicFrame>
        <p:nvGraphicFramePr>
          <p:cNvPr id="122885" name="Object 4"/>
          <p:cNvGraphicFramePr>
            <a:graphicFrameLocks noChangeAspect="1"/>
          </p:cNvGraphicFramePr>
          <p:nvPr/>
        </p:nvGraphicFramePr>
        <p:xfrm>
          <a:off x="3260725" y="5160963"/>
          <a:ext cx="1241425" cy="776287"/>
        </p:xfrm>
        <a:graphic>
          <a:graphicData uri="http://schemas.openxmlformats.org/presentationml/2006/ole">
            <mc:AlternateContent xmlns:mc="http://schemas.openxmlformats.org/markup-compatibility/2006">
              <mc:Choice xmlns:v="urn:schemas-microsoft-com:vml" Requires="v">
                <p:oleObj spid="_x0000_s122984" name="Equation" r:id="rId4" imgW="1460500" imgH="914400" progId="Equation.3">
                  <p:embed/>
                </p:oleObj>
              </mc:Choice>
              <mc:Fallback>
                <p:oleObj name="Equation" r:id="rId4" imgW="1460500" imgH="914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725" y="5160963"/>
                        <a:ext cx="124142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6" name="Object 5"/>
          <p:cNvGraphicFramePr>
            <a:graphicFrameLocks noChangeAspect="1"/>
          </p:cNvGraphicFramePr>
          <p:nvPr/>
        </p:nvGraphicFramePr>
        <p:xfrm>
          <a:off x="3708400" y="5978525"/>
          <a:ext cx="1417638" cy="777875"/>
        </p:xfrm>
        <a:graphic>
          <a:graphicData uri="http://schemas.openxmlformats.org/presentationml/2006/ole">
            <mc:AlternateContent xmlns:mc="http://schemas.openxmlformats.org/markup-compatibility/2006">
              <mc:Choice xmlns:v="urn:schemas-microsoft-com:vml" Requires="v">
                <p:oleObj spid="_x0000_s122985" name="Equation" r:id="rId6" imgW="1663700" imgH="914400" progId="Equation.3">
                  <p:embed/>
                </p:oleObj>
              </mc:Choice>
              <mc:Fallback>
                <p:oleObj name="Equation" r:id="rId6" imgW="1663700" imgH="914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5978525"/>
                        <a:ext cx="1417638"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7" name="Object 6"/>
          <p:cNvGraphicFramePr>
            <a:graphicFrameLocks noChangeAspect="1"/>
          </p:cNvGraphicFramePr>
          <p:nvPr/>
        </p:nvGraphicFramePr>
        <p:xfrm>
          <a:off x="3440113" y="7031038"/>
          <a:ext cx="708025" cy="650875"/>
        </p:xfrm>
        <a:graphic>
          <a:graphicData uri="http://schemas.openxmlformats.org/presentationml/2006/ole">
            <mc:AlternateContent xmlns:mc="http://schemas.openxmlformats.org/markup-compatibility/2006">
              <mc:Choice xmlns:v="urn:schemas-microsoft-com:vml" Requires="v">
                <p:oleObj spid="_x0000_s122986" name="Equation" r:id="rId8" imgW="774364" imgH="710891" progId="Equation.3">
                  <p:embed/>
                </p:oleObj>
              </mc:Choice>
              <mc:Fallback>
                <p:oleObj name="Equation" r:id="rId8" imgW="774364" imgH="710891"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113" y="7031038"/>
                        <a:ext cx="708025"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p:txBody>
          <a:bodyPr/>
          <a:lstStyle>
            <a:lvl1pPr defTabSz="924849" eaLnBrk="0" hangingPunct="0">
              <a:defRPr sz="2400">
                <a:solidFill>
                  <a:schemeClr val="tx1"/>
                </a:solidFill>
                <a:latin typeface="Times New Roman" pitchFamily="18" charset="0"/>
              </a:defRPr>
            </a:lvl1pPr>
            <a:lvl2pPr marL="743693" indent="-286036" defTabSz="924849" eaLnBrk="0" hangingPunct="0">
              <a:defRPr sz="2400">
                <a:solidFill>
                  <a:schemeClr val="tx1"/>
                </a:solidFill>
                <a:latin typeface="Times New Roman" pitchFamily="18" charset="0"/>
              </a:defRPr>
            </a:lvl2pPr>
            <a:lvl3pPr marL="1144143" indent="-228829" defTabSz="924849" eaLnBrk="0" hangingPunct="0">
              <a:defRPr sz="2400">
                <a:solidFill>
                  <a:schemeClr val="tx1"/>
                </a:solidFill>
                <a:latin typeface="Times New Roman" pitchFamily="18" charset="0"/>
              </a:defRPr>
            </a:lvl3pPr>
            <a:lvl4pPr marL="1601800" indent="-228829" defTabSz="924849" eaLnBrk="0" hangingPunct="0">
              <a:defRPr sz="2400">
                <a:solidFill>
                  <a:schemeClr val="tx1"/>
                </a:solidFill>
                <a:latin typeface="Times New Roman" pitchFamily="18" charset="0"/>
              </a:defRPr>
            </a:lvl4pPr>
            <a:lvl5pPr marL="2059457" indent="-228829" defTabSz="924849" eaLnBrk="0" hangingPunct="0">
              <a:defRPr sz="2400">
                <a:solidFill>
                  <a:schemeClr val="tx1"/>
                </a:solidFill>
                <a:latin typeface="Times New Roman" pitchFamily="18" charset="0"/>
              </a:defRPr>
            </a:lvl5pPr>
            <a:lvl6pPr marL="2517115" indent="-228829" defTabSz="924849" eaLnBrk="0" fontAlgn="base" hangingPunct="0">
              <a:spcBef>
                <a:spcPct val="0"/>
              </a:spcBef>
              <a:spcAft>
                <a:spcPct val="0"/>
              </a:spcAft>
              <a:defRPr sz="2400">
                <a:solidFill>
                  <a:schemeClr val="tx1"/>
                </a:solidFill>
                <a:latin typeface="Times New Roman" pitchFamily="18" charset="0"/>
              </a:defRPr>
            </a:lvl6pPr>
            <a:lvl7pPr marL="2974772" indent="-228829" defTabSz="924849" eaLnBrk="0" fontAlgn="base" hangingPunct="0">
              <a:spcBef>
                <a:spcPct val="0"/>
              </a:spcBef>
              <a:spcAft>
                <a:spcPct val="0"/>
              </a:spcAft>
              <a:defRPr sz="2400">
                <a:solidFill>
                  <a:schemeClr val="tx1"/>
                </a:solidFill>
                <a:latin typeface="Times New Roman" pitchFamily="18" charset="0"/>
              </a:defRPr>
            </a:lvl7pPr>
            <a:lvl8pPr marL="3432429" indent="-228829" defTabSz="924849" eaLnBrk="0" fontAlgn="base" hangingPunct="0">
              <a:spcBef>
                <a:spcPct val="0"/>
              </a:spcBef>
              <a:spcAft>
                <a:spcPct val="0"/>
              </a:spcAft>
              <a:defRPr sz="2400">
                <a:solidFill>
                  <a:schemeClr val="tx1"/>
                </a:solidFill>
                <a:latin typeface="Times New Roman" pitchFamily="18" charset="0"/>
              </a:defRPr>
            </a:lvl8pPr>
            <a:lvl9pPr marL="3890086" indent="-228829" defTabSz="924849"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A3101A61-E94D-4314-8496-2F6A800C5AF1}" type="slidenum">
              <a:rPr lang="en-US" sz="1200">
                <a:solidFill>
                  <a:prstClr val="black"/>
                </a:solidFill>
              </a:rPr>
              <a:pPr eaLnBrk="1" hangingPunct="1">
                <a:defRPr/>
              </a:pPr>
              <a:t>12</a:t>
            </a:fld>
            <a:endParaRPr lang="en-US" sz="1200">
              <a:solidFill>
                <a:prstClr val="black"/>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p:txBody>
          <a:bodyPr/>
          <a:lstStyle/>
          <a:p>
            <a:pPr eaLnBrk="1" hangingPunct="1">
              <a:defRPr/>
            </a:pPr>
            <a:r>
              <a:rPr lang="en-US" sz="1000" b="1"/>
              <a:t>Homographies:</a:t>
            </a:r>
          </a:p>
          <a:p>
            <a:pPr eaLnBrk="1" hangingPunct="1">
              <a:defRPr/>
            </a:pPr>
            <a:r>
              <a:rPr lang="en-US" sz="1000"/>
              <a:t>This motion model covers the case of planar motion, but it also covers another important case: the case in which the motion is a pure rotation about the optical axis of the camera. Suppose that a camera is rotating about its optical center, the projection of a point of coordinates [</a:t>
            </a:r>
            <a:r>
              <a:rPr lang="en-US" sz="1000" i="1"/>
              <a:t>X Y Z</a:t>
            </a:r>
            <a:r>
              <a:rPr lang="en-US" sz="1000"/>
              <a:t>] at some time can be assumed to be given by:</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After rotation by </a:t>
            </a:r>
            <a:r>
              <a:rPr lang="en-US" sz="1000" b="1"/>
              <a:t>R </a:t>
            </a:r>
            <a:r>
              <a:rPr lang="en-US" sz="1000"/>
              <a:t>around the optical center, the coordinates are:</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Note that the fourth column of the rotation matrix is 0 because there is no translation between the two views. We can eliminate </a:t>
            </a:r>
            <a:r>
              <a:rPr lang="en-US" sz="1000" i="1"/>
              <a:t>X,Y,Z</a:t>
            </a:r>
            <a:r>
              <a:rPr lang="en-US" sz="1000"/>
              <a:t> between the two equations to yield:</a:t>
            </a:r>
          </a:p>
          <a:p>
            <a:pPr eaLnBrk="1" hangingPunct="1">
              <a:defRPr/>
            </a:pPr>
            <a:endParaRPr lang="en-US" sz="1000"/>
          </a:p>
          <a:p>
            <a:pPr eaLnBrk="1" hangingPunct="1">
              <a:defRPr/>
            </a:pPr>
            <a:endParaRPr lang="en-US" sz="1000"/>
          </a:p>
          <a:p>
            <a:pPr eaLnBrk="1" hangingPunct="1">
              <a:defRPr/>
            </a:pPr>
            <a:endParaRPr lang="en-US" sz="1000"/>
          </a:p>
          <a:p>
            <a:pPr eaLnBrk="1" hangingPunct="1">
              <a:defRPr/>
            </a:pPr>
            <a:r>
              <a:rPr lang="en-US" sz="1000"/>
              <a:t>This implies that the motion between the two images is described by a homography. Geometrically, the reason is that the way a point moves in the image is independent of the depth of the point. This property can be exploited to build mosaics from rotating cameras, for example.</a:t>
            </a:r>
          </a:p>
        </p:txBody>
      </p:sp>
      <p:graphicFrame>
        <p:nvGraphicFramePr>
          <p:cNvPr id="123909" name="Object 4"/>
          <p:cNvGraphicFramePr>
            <a:graphicFrameLocks noChangeAspect="1"/>
          </p:cNvGraphicFramePr>
          <p:nvPr/>
        </p:nvGraphicFramePr>
        <p:xfrm>
          <a:off x="3260725" y="5160963"/>
          <a:ext cx="1241425" cy="776287"/>
        </p:xfrm>
        <a:graphic>
          <a:graphicData uri="http://schemas.openxmlformats.org/presentationml/2006/ole">
            <mc:AlternateContent xmlns:mc="http://schemas.openxmlformats.org/markup-compatibility/2006">
              <mc:Choice xmlns:v="urn:schemas-microsoft-com:vml" Requires="v">
                <p:oleObj spid="_x0000_s124008" name="Equation" r:id="rId4" imgW="1460500" imgH="914400" progId="Equation.3">
                  <p:embed/>
                </p:oleObj>
              </mc:Choice>
              <mc:Fallback>
                <p:oleObj name="Equation" r:id="rId4" imgW="1460500" imgH="914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725" y="5160963"/>
                        <a:ext cx="124142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0" name="Object 5"/>
          <p:cNvGraphicFramePr>
            <a:graphicFrameLocks noChangeAspect="1"/>
          </p:cNvGraphicFramePr>
          <p:nvPr/>
        </p:nvGraphicFramePr>
        <p:xfrm>
          <a:off x="3708400" y="5978525"/>
          <a:ext cx="1417638" cy="777875"/>
        </p:xfrm>
        <a:graphic>
          <a:graphicData uri="http://schemas.openxmlformats.org/presentationml/2006/ole">
            <mc:AlternateContent xmlns:mc="http://schemas.openxmlformats.org/markup-compatibility/2006">
              <mc:Choice xmlns:v="urn:schemas-microsoft-com:vml" Requires="v">
                <p:oleObj spid="_x0000_s124009" name="Equation" r:id="rId6" imgW="1663700" imgH="914400" progId="Equation.3">
                  <p:embed/>
                </p:oleObj>
              </mc:Choice>
              <mc:Fallback>
                <p:oleObj name="Equation" r:id="rId6" imgW="1663700" imgH="914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5978525"/>
                        <a:ext cx="1417638"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1" name="Object 6"/>
          <p:cNvGraphicFramePr>
            <a:graphicFrameLocks noChangeAspect="1"/>
          </p:cNvGraphicFramePr>
          <p:nvPr/>
        </p:nvGraphicFramePr>
        <p:xfrm>
          <a:off x="3440113" y="7031038"/>
          <a:ext cx="708025" cy="650875"/>
        </p:xfrm>
        <a:graphic>
          <a:graphicData uri="http://schemas.openxmlformats.org/presentationml/2006/ole">
            <mc:AlternateContent xmlns:mc="http://schemas.openxmlformats.org/markup-compatibility/2006">
              <mc:Choice xmlns:v="urn:schemas-microsoft-com:vml" Requires="v">
                <p:oleObj spid="_x0000_s124010" name="Equation" r:id="rId8" imgW="774364" imgH="710891" progId="Equation.3">
                  <p:embed/>
                </p:oleObj>
              </mc:Choice>
              <mc:Fallback>
                <p:oleObj name="Equation" r:id="rId8" imgW="774364" imgH="710891"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113" y="7031038"/>
                        <a:ext cx="708025"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C:\Documents and Settings\iainm.OBAN\Desktop\ri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2913" y="5791200"/>
            <a:ext cx="6381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Rectangle 2"/>
          <p:cNvSpPr>
            <a:spLocks noGrp="1" noChangeArrowheads="1"/>
          </p:cNvSpPr>
          <p:nvPr>
            <p:ph type="ctrTitle"/>
          </p:nvPr>
        </p:nvSpPr>
        <p:spPr>
          <a:xfrm>
            <a:off x="685800" y="1828800"/>
            <a:ext cx="7772400" cy="1600200"/>
          </a:xfrm>
        </p:spPr>
        <p:txBody>
          <a:bodyPr/>
          <a:lstStyle>
            <a:lvl1pPr>
              <a:defRPr>
                <a:effectLst>
                  <a:outerShdw blurRad="38100" dist="38100" dir="2700000" algn="tl">
                    <a:srgbClr val="DDDDDD"/>
                  </a:outerShdw>
                </a:effectLst>
              </a:defRPr>
            </a:lvl1pPr>
          </a:lstStyle>
          <a:p>
            <a:pPr lvl="0"/>
            <a:r>
              <a:rPr lang="en-US" noProof="0"/>
              <a:t>Click to edit Master title style</a:t>
            </a:r>
          </a:p>
        </p:txBody>
      </p:sp>
      <p:sp>
        <p:nvSpPr>
          <p:cNvPr id="11267" name="Rectangle 3"/>
          <p:cNvSpPr>
            <a:spLocks noGrp="1" noChangeArrowheads="1"/>
          </p:cNvSpPr>
          <p:nvPr>
            <p:ph type="subTitle" idx="1"/>
          </p:nvPr>
        </p:nvSpPr>
        <p:spPr>
          <a:xfrm>
            <a:off x="1371600" y="4343400"/>
            <a:ext cx="6400800" cy="12954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3315144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26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925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z="2000" b="1"/>
            </a:lvl1pPr>
          </a:lstStyle>
          <a:p>
            <a:pPr>
              <a:defRPr/>
            </a:pPr>
            <a:fld id="{1FBF7ADB-39D8-40EC-858D-22D09D579767}" type="slidenum">
              <a:rPr lang="en-US" altLang="en-US"/>
              <a:pPr>
                <a:defRPr/>
              </a:pPr>
              <a:t>‹#›</a:t>
            </a:fld>
            <a:endParaRPr lang="en-US" altLang="en-US"/>
          </a:p>
        </p:txBody>
      </p:sp>
    </p:spTree>
    <p:extLst>
      <p:ext uri="{BB962C8B-B14F-4D97-AF65-F5344CB8AC3E}">
        <p14:creationId xmlns:p14="http://schemas.microsoft.com/office/powerpoint/2010/main" val="3195360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z="2000" b="1"/>
            </a:lvl1pPr>
          </a:lstStyle>
          <a:p>
            <a:pPr>
              <a:defRPr/>
            </a:pPr>
            <a:fld id="{10FEA449-7A1B-46BF-8542-16CB5E9850AF}" type="slidenum">
              <a:rPr lang="en-US" altLang="en-US"/>
              <a:pPr>
                <a:defRPr/>
              </a:pPr>
              <a:t>‹#›</a:t>
            </a:fld>
            <a:endParaRPr lang="en-US" altLang="en-US"/>
          </a:p>
        </p:txBody>
      </p:sp>
    </p:spTree>
    <p:extLst>
      <p:ext uri="{BB962C8B-B14F-4D97-AF65-F5344CB8AC3E}">
        <p14:creationId xmlns:p14="http://schemas.microsoft.com/office/powerpoint/2010/main" val="3048262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z="2000" b="1"/>
            </a:lvl1pPr>
          </a:lstStyle>
          <a:p>
            <a:pPr>
              <a:defRPr/>
            </a:pPr>
            <a:fld id="{334614D7-44D3-49F3-BF96-B3C8279C6D1B}" type="slidenum">
              <a:rPr lang="en-US" altLang="en-US"/>
              <a:pPr>
                <a:defRPr/>
              </a:pPr>
              <a:t>‹#›</a:t>
            </a:fld>
            <a:endParaRPr lang="en-US" altLang="en-US"/>
          </a:p>
        </p:txBody>
      </p:sp>
    </p:spTree>
    <p:extLst>
      <p:ext uri="{BB962C8B-B14F-4D97-AF65-F5344CB8AC3E}">
        <p14:creationId xmlns:p14="http://schemas.microsoft.com/office/powerpoint/2010/main" val="2918284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sz="2000" b="1"/>
            </a:lvl1pPr>
          </a:lstStyle>
          <a:p>
            <a:pPr>
              <a:defRPr/>
            </a:pPr>
            <a:fld id="{F7431F84-3867-48F7-8C9F-F49747361063}" type="slidenum">
              <a:rPr lang="en-US" altLang="en-US"/>
              <a:pPr>
                <a:defRPr/>
              </a:pPr>
              <a:t>‹#›</a:t>
            </a:fld>
            <a:endParaRPr lang="en-US" altLang="en-US"/>
          </a:p>
        </p:txBody>
      </p:sp>
    </p:spTree>
    <p:extLst>
      <p:ext uri="{BB962C8B-B14F-4D97-AF65-F5344CB8AC3E}">
        <p14:creationId xmlns:p14="http://schemas.microsoft.com/office/powerpoint/2010/main" val="3717916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8"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9" name="Rectangle 6"/>
          <p:cNvSpPr>
            <a:spLocks noGrp="1" noChangeArrowheads="1"/>
          </p:cNvSpPr>
          <p:nvPr>
            <p:ph type="sldNum" sz="quarter" idx="12"/>
          </p:nvPr>
        </p:nvSpPr>
        <p:spPr/>
        <p:txBody>
          <a:bodyPr/>
          <a:lstStyle>
            <a:lvl1pPr>
              <a:defRPr sz="2000" b="1"/>
            </a:lvl1pPr>
          </a:lstStyle>
          <a:p>
            <a:pPr>
              <a:defRPr/>
            </a:pPr>
            <a:fld id="{37918819-99DD-467D-AC9D-87891C2B9A25}" type="slidenum">
              <a:rPr lang="en-US" altLang="en-US"/>
              <a:pPr>
                <a:defRPr/>
              </a:pPr>
              <a:t>‹#›</a:t>
            </a:fld>
            <a:endParaRPr lang="en-US" altLang="en-US"/>
          </a:p>
        </p:txBody>
      </p:sp>
    </p:spTree>
    <p:extLst>
      <p:ext uri="{BB962C8B-B14F-4D97-AF65-F5344CB8AC3E}">
        <p14:creationId xmlns:p14="http://schemas.microsoft.com/office/powerpoint/2010/main" val="3026511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4"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5" name="Rectangle 6"/>
          <p:cNvSpPr>
            <a:spLocks noGrp="1" noChangeArrowheads="1"/>
          </p:cNvSpPr>
          <p:nvPr>
            <p:ph type="sldNum" sz="quarter" idx="12"/>
          </p:nvPr>
        </p:nvSpPr>
        <p:spPr/>
        <p:txBody>
          <a:bodyPr/>
          <a:lstStyle>
            <a:lvl1pPr>
              <a:defRPr sz="2000" b="1"/>
            </a:lvl1pPr>
          </a:lstStyle>
          <a:p>
            <a:pPr>
              <a:defRPr/>
            </a:pPr>
            <a:fld id="{C9CAB55F-8290-439E-BF28-4296B952A79C}" type="slidenum">
              <a:rPr lang="en-US" altLang="en-US"/>
              <a:pPr>
                <a:defRPr/>
              </a:pPr>
              <a:t>‹#›</a:t>
            </a:fld>
            <a:endParaRPr lang="en-US" altLang="en-US"/>
          </a:p>
        </p:txBody>
      </p:sp>
    </p:spTree>
    <p:extLst>
      <p:ext uri="{BB962C8B-B14F-4D97-AF65-F5344CB8AC3E}">
        <p14:creationId xmlns:p14="http://schemas.microsoft.com/office/powerpoint/2010/main" val="485395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3"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4" name="Rectangle 6"/>
          <p:cNvSpPr>
            <a:spLocks noGrp="1" noChangeArrowheads="1"/>
          </p:cNvSpPr>
          <p:nvPr>
            <p:ph type="sldNum" sz="quarter" idx="12"/>
          </p:nvPr>
        </p:nvSpPr>
        <p:spPr/>
        <p:txBody>
          <a:bodyPr/>
          <a:lstStyle>
            <a:lvl1pPr>
              <a:defRPr sz="2000" b="1"/>
            </a:lvl1pPr>
          </a:lstStyle>
          <a:p>
            <a:pPr>
              <a:defRPr/>
            </a:pPr>
            <a:fld id="{3BCDB5DF-721D-4025-8063-DC088B8DE749}" type="slidenum">
              <a:rPr lang="en-US" altLang="en-US"/>
              <a:pPr>
                <a:defRPr/>
              </a:pPr>
              <a:t>‹#›</a:t>
            </a:fld>
            <a:endParaRPr lang="en-US" altLang="en-US"/>
          </a:p>
        </p:txBody>
      </p:sp>
    </p:spTree>
    <p:extLst>
      <p:ext uri="{BB962C8B-B14F-4D97-AF65-F5344CB8AC3E}">
        <p14:creationId xmlns:p14="http://schemas.microsoft.com/office/powerpoint/2010/main" val="14037198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sz="2000" b="1"/>
            </a:lvl1pPr>
          </a:lstStyle>
          <a:p>
            <a:pPr>
              <a:defRPr/>
            </a:pPr>
            <a:fld id="{9022E6FB-4192-4FAE-8EFB-59EA309BC3F8}" type="slidenum">
              <a:rPr lang="en-US" altLang="en-US"/>
              <a:pPr>
                <a:defRPr/>
              </a:pPr>
              <a:t>‹#›</a:t>
            </a:fld>
            <a:endParaRPr lang="en-US" altLang="en-US"/>
          </a:p>
        </p:txBody>
      </p:sp>
    </p:spTree>
    <p:extLst>
      <p:ext uri="{BB962C8B-B14F-4D97-AF65-F5344CB8AC3E}">
        <p14:creationId xmlns:p14="http://schemas.microsoft.com/office/powerpoint/2010/main" val="3786485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9615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sz="2000" b="1"/>
            </a:lvl1pPr>
          </a:lstStyle>
          <a:p>
            <a:pPr>
              <a:defRPr/>
            </a:pPr>
            <a:fld id="{86F95312-BA4E-488B-BEF8-CB819DAAA935}" type="slidenum">
              <a:rPr lang="en-US" altLang="en-US"/>
              <a:pPr>
                <a:defRPr/>
              </a:pPr>
              <a:t>‹#›</a:t>
            </a:fld>
            <a:endParaRPr lang="en-US" altLang="en-US"/>
          </a:p>
        </p:txBody>
      </p:sp>
    </p:spTree>
    <p:extLst>
      <p:ext uri="{BB962C8B-B14F-4D97-AF65-F5344CB8AC3E}">
        <p14:creationId xmlns:p14="http://schemas.microsoft.com/office/powerpoint/2010/main" val="153361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z="2000" b="1"/>
            </a:lvl1pPr>
          </a:lstStyle>
          <a:p>
            <a:pPr>
              <a:defRPr/>
            </a:pPr>
            <a:fld id="{813B70A2-00D6-4778-8030-EBB36F597053}" type="slidenum">
              <a:rPr lang="en-US" altLang="en-US"/>
              <a:pPr>
                <a:defRPr/>
              </a:pPr>
              <a:t>‹#›</a:t>
            </a:fld>
            <a:endParaRPr lang="en-US" altLang="en-US"/>
          </a:p>
        </p:txBody>
      </p:sp>
    </p:spTree>
    <p:extLst>
      <p:ext uri="{BB962C8B-B14F-4D97-AF65-F5344CB8AC3E}">
        <p14:creationId xmlns:p14="http://schemas.microsoft.com/office/powerpoint/2010/main" val="368154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z="2000" b="1"/>
            </a:lvl1pPr>
          </a:lstStyle>
          <a:p>
            <a:pPr>
              <a:defRPr/>
            </a:pPr>
            <a:fld id="{81D8D18A-0131-4986-AF37-9C69085B6889}" type="slidenum">
              <a:rPr lang="en-US" altLang="en-US"/>
              <a:pPr>
                <a:defRPr/>
              </a:pPr>
              <a:t>‹#›</a:t>
            </a:fld>
            <a:endParaRPr lang="en-US" altLang="en-US"/>
          </a:p>
        </p:txBody>
      </p:sp>
    </p:spTree>
    <p:extLst>
      <p:ext uri="{BB962C8B-B14F-4D97-AF65-F5344CB8AC3E}">
        <p14:creationId xmlns:p14="http://schemas.microsoft.com/office/powerpoint/2010/main" val="32465665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1"/>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sz="2000" b="1"/>
            </a:lvl1pPr>
          </a:lstStyle>
          <a:p>
            <a:pPr>
              <a:defRPr/>
            </a:pPr>
            <a:fld id="{851DA42A-0A33-40FA-BA9A-F8D018632FA0}" type="slidenum">
              <a:rPr lang="en-US" altLang="en-US"/>
              <a:pPr>
                <a:defRPr/>
              </a:pPr>
              <a:t>‹#›</a:t>
            </a:fld>
            <a:endParaRPr lang="en-US" altLang="en-US"/>
          </a:p>
        </p:txBody>
      </p:sp>
    </p:spTree>
    <p:extLst>
      <p:ext uri="{BB962C8B-B14F-4D97-AF65-F5344CB8AC3E}">
        <p14:creationId xmlns:p14="http://schemas.microsoft.com/office/powerpoint/2010/main" val="42687908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1"/>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sz="2000" b="1">
                <a:cs typeface="ＭＳ Ｐゴシック" charset="0"/>
              </a:defRPr>
            </a:lvl1pPr>
          </a:lstStyle>
          <a:p>
            <a:pPr>
              <a:defRPr/>
            </a:pPr>
            <a:endParaRPr lang="en-US"/>
          </a:p>
        </p:txBody>
      </p:sp>
      <p:sp>
        <p:nvSpPr>
          <p:cNvPr id="7" name="Rectangle 5"/>
          <p:cNvSpPr>
            <a:spLocks noGrp="1" noChangeArrowheads="1"/>
          </p:cNvSpPr>
          <p:nvPr>
            <p:ph type="ftr" sz="quarter" idx="11"/>
          </p:nvPr>
        </p:nvSpPr>
        <p:spPr/>
        <p:txBody>
          <a:bodyPr/>
          <a:lstStyle>
            <a:lvl1pPr>
              <a:defRPr sz="2000" b="1">
                <a:cs typeface="ＭＳ Ｐゴシック" charset="0"/>
              </a:defRPr>
            </a:lvl1pPr>
          </a:lstStyle>
          <a:p>
            <a:pPr>
              <a:defRPr/>
            </a:pPr>
            <a:endParaRPr lang="en-US"/>
          </a:p>
        </p:txBody>
      </p:sp>
      <p:sp>
        <p:nvSpPr>
          <p:cNvPr id="8" name="Rectangle 6"/>
          <p:cNvSpPr>
            <a:spLocks noGrp="1" noChangeArrowheads="1"/>
          </p:cNvSpPr>
          <p:nvPr>
            <p:ph type="sldNum" sz="quarter" idx="12"/>
          </p:nvPr>
        </p:nvSpPr>
        <p:spPr/>
        <p:txBody>
          <a:bodyPr/>
          <a:lstStyle>
            <a:lvl1pPr>
              <a:defRPr sz="2000" b="1"/>
            </a:lvl1pPr>
          </a:lstStyle>
          <a:p>
            <a:pPr>
              <a:defRPr/>
            </a:pPr>
            <a:fld id="{C3A51CEF-80F0-467B-8D3C-53241A0B8D5B}" type="slidenum">
              <a:rPr lang="en-US" altLang="en-US"/>
              <a:pPr>
                <a:defRPr/>
              </a:pPr>
              <a:t>‹#›</a:t>
            </a:fld>
            <a:endParaRPr lang="en-US" altLang="en-US"/>
          </a:p>
        </p:txBody>
      </p:sp>
    </p:spTree>
    <p:extLst>
      <p:ext uri="{BB962C8B-B14F-4D97-AF65-F5344CB8AC3E}">
        <p14:creationId xmlns:p14="http://schemas.microsoft.com/office/powerpoint/2010/main" val="778350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b="1">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b="1">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b="1"/>
            </a:lvl1pPr>
          </a:lstStyle>
          <a:p>
            <a:pPr>
              <a:defRPr/>
            </a:pPr>
            <a:fld id="{2F60B3D7-65C2-4DF7-A1E5-F755A9BE2980}" type="slidenum">
              <a:rPr lang="en-US" altLang="en-US"/>
              <a:pPr>
                <a:defRPr/>
              </a:pPr>
              <a:t>‹#›</a:t>
            </a:fld>
            <a:endParaRPr lang="en-US" altLang="en-US"/>
          </a:p>
        </p:txBody>
      </p:sp>
    </p:spTree>
    <p:extLst>
      <p:ext uri="{BB962C8B-B14F-4D97-AF65-F5344CB8AC3E}">
        <p14:creationId xmlns:p14="http://schemas.microsoft.com/office/powerpoint/2010/main" val="2696390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1">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b="1">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b="1"/>
            </a:lvl1pPr>
          </a:lstStyle>
          <a:p>
            <a:pPr>
              <a:defRPr/>
            </a:pPr>
            <a:fld id="{FB0B929B-6EAC-4BED-A14A-7E2DEDF316D3}" type="slidenum">
              <a:rPr lang="en-US" altLang="en-US"/>
              <a:pPr>
                <a:defRPr/>
              </a:pPr>
              <a:t>‹#›</a:t>
            </a:fld>
            <a:endParaRPr lang="en-US" altLang="en-US"/>
          </a:p>
        </p:txBody>
      </p:sp>
    </p:spTree>
    <p:extLst>
      <p:ext uri="{BB962C8B-B14F-4D97-AF65-F5344CB8AC3E}">
        <p14:creationId xmlns:p14="http://schemas.microsoft.com/office/powerpoint/2010/main" val="1991287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b="1">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b="1">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b="1"/>
            </a:lvl1pPr>
          </a:lstStyle>
          <a:p>
            <a:pPr>
              <a:defRPr/>
            </a:pPr>
            <a:fld id="{C81FADE4-EA6D-4F3C-8859-A17012E868FB}" type="slidenum">
              <a:rPr lang="en-US" altLang="en-US"/>
              <a:pPr>
                <a:defRPr/>
              </a:pPr>
              <a:t>‹#›</a:t>
            </a:fld>
            <a:endParaRPr lang="en-US" altLang="en-US"/>
          </a:p>
        </p:txBody>
      </p:sp>
    </p:spTree>
    <p:extLst>
      <p:ext uri="{BB962C8B-B14F-4D97-AF65-F5344CB8AC3E}">
        <p14:creationId xmlns:p14="http://schemas.microsoft.com/office/powerpoint/2010/main" val="2823706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b="1">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a:defRPr b="1">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b="1"/>
            </a:lvl1pPr>
          </a:lstStyle>
          <a:p>
            <a:pPr>
              <a:defRPr/>
            </a:pPr>
            <a:fld id="{FFB7BE98-9607-4428-8A8D-A45AA714BC23}" type="slidenum">
              <a:rPr lang="en-US" altLang="en-US"/>
              <a:pPr>
                <a:defRPr/>
              </a:pPr>
              <a:t>‹#›</a:t>
            </a:fld>
            <a:endParaRPr lang="en-US" altLang="en-US"/>
          </a:p>
        </p:txBody>
      </p:sp>
    </p:spTree>
    <p:extLst>
      <p:ext uri="{BB962C8B-B14F-4D97-AF65-F5344CB8AC3E}">
        <p14:creationId xmlns:p14="http://schemas.microsoft.com/office/powerpoint/2010/main" val="3211117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b="1">
                <a:cs typeface="ＭＳ Ｐゴシック" charset="0"/>
              </a:defRPr>
            </a:lvl1pPr>
          </a:lstStyle>
          <a:p>
            <a:pPr>
              <a:defRPr/>
            </a:pPr>
            <a:endParaRPr lang="en-US"/>
          </a:p>
        </p:txBody>
      </p:sp>
      <p:sp>
        <p:nvSpPr>
          <p:cNvPr id="8" name="Footer Placeholder 4"/>
          <p:cNvSpPr>
            <a:spLocks noGrp="1"/>
          </p:cNvSpPr>
          <p:nvPr>
            <p:ph type="ftr" sz="quarter" idx="11"/>
          </p:nvPr>
        </p:nvSpPr>
        <p:spPr/>
        <p:txBody>
          <a:bodyPr/>
          <a:lstStyle>
            <a:lvl1pPr>
              <a:defRPr b="1">
                <a:cs typeface="ＭＳ Ｐゴシック"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b="1"/>
            </a:lvl1pPr>
          </a:lstStyle>
          <a:p>
            <a:pPr>
              <a:defRPr/>
            </a:pPr>
            <a:fld id="{14C2D2DF-9470-442E-87D5-3421A5FC0767}" type="slidenum">
              <a:rPr lang="en-US" altLang="en-US"/>
              <a:pPr>
                <a:defRPr/>
              </a:pPr>
              <a:t>‹#›</a:t>
            </a:fld>
            <a:endParaRPr lang="en-US" altLang="en-US"/>
          </a:p>
        </p:txBody>
      </p:sp>
    </p:spTree>
    <p:extLst>
      <p:ext uri="{BB962C8B-B14F-4D97-AF65-F5344CB8AC3E}">
        <p14:creationId xmlns:p14="http://schemas.microsoft.com/office/powerpoint/2010/main" val="359329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1320602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b="1">
                <a:cs typeface="ＭＳ Ｐゴシック" charset="0"/>
              </a:defRPr>
            </a:lvl1pPr>
          </a:lstStyle>
          <a:p>
            <a:pPr>
              <a:defRPr/>
            </a:pPr>
            <a:endParaRPr lang="en-US"/>
          </a:p>
        </p:txBody>
      </p:sp>
      <p:sp>
        <p:nvSpPr>
          <p:cNvPr id="4" name="Footer Placeholder 4"/>
          <p:cNvSpPr>
            <a:spLocks noGrp="1"/>
          </p:cNvSpPr>
          <p:nvPr>
            <p:ph type="ftr" sz="quarter" idx="11"/>
          </p:nvPr>
        </p:nvSpPr>
        <p:spPr/>
        <p:txBody>
          <a:bodyPr/>
          <a:lstStyle>
            <a:lvl1pPr>
              <a:defRPr b="1">
                <a:cs typeface="ＭＳ Ｐゴシック"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b="1"/>
            </a:lvl1pPr>
          </a:lstStyle>
          <a:p>
            <a:pPr>
              <a:defRPr/>
            </a:pPr>
            <a:fld id="{3CB7F267-9F68-4236-B942-34C60E4A94EB}" type="slidenum">
              <a:rPr lang="en-US" altLang="en-US"/>
              <a:pPr>
                <a:defRPr/>
              </a:pPr>
              <a:t>‹#›</a:t>
            </a:fld>
            <a:endParaRPr lang="en-US" altLang="en-US"/>
          </a:p>
        </p:txBody>
      </p:sp>
    </p:spTree>
    <p:extLst>
      <p:ext uri="{BB962C8B-B14F-4D97-AF65-F5344CB8AC3E}">
        <p14:creationId xmlns:p14="http://schemas.microsoft.com/office/powerpoint/2010/main" val="21465660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b="1">
                <a:cs typeface="ＭＳ Ｐゴシック" charset="0"/>
              </a:defRPr>
            </a:lvl1pPr>
          </a:lstStyle>
          <a:p>
            <a:pPr>
              <a:defRPr/>
            </a:pPr>
            <a:endParaRPr lang="en-US"/>
          </a:p>
        </p:txBody>
      </p:sp>
      <p:sp>
        <p:nvSpPr>
          <p:cNvPr id="3" name="Footer Placeholder 4"/>
          <p:cNvSpPr>
            <a:spLocks noGrp="1"/>
          </p:cNvSpPr>
          <p:nvPr>
            <p:ph type="ftr" sz="quarter" idx="11"/>
          </p:nvPr>
        </p:nvSpPr>
        <p:spPr/>
        <p:txBody>
          <a:bodyPr/>
          <a:lstStyle>
            <a:lvl1pPr>
              <a:defRPr b="1">
                <a:cs typeface="ＭＳ Ｐゴシック"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b="1"/>
            </a:lvl1pPr>
          </a:lstStyle>
          <a:p>
            <a:pPr>
              <a:defRPr/>
            </a:pPr>
            <a:fld id="{645552FC-E7ED-4518-9191-6CAB613C7A65}" type="slidenum">
              <a:rPr lang="en-US" altLang="en-US"/>
              <a:pPr>
                <a:defRPr/>
              </a:pPr>
              <a:t>‹#›</a:t>
            </a:fld>
            <a:endParaRPr lang="en-US" altLang="en-US"/>
          </a:p>
        </p:txBody>
      </p:sp>
    </p:spTree>
    <p:extLst>
      <p:ext uri="{BB962C8B-B14F-4D97-AF65-F5344CB8AC3E}">
        <p14:creationId xmlns:p14="http://schemas.microsoft.com/office/powerpoint/2010/main" val="15485426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b="1">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a:defRPr b="1">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b="1"/>
            </a:lvl1pPr>
          </a:lstStyle>
          <a:p>
            <a:pPr>
              <a:defRPr/>
            </a:pPr>
            <a:fld id="{88D102C8-4B38-4D16-9B2A-3BCC36114291}" type="slidenum">
              <a:rPr lang="en-US" altLang="en-US"/>
              <a:pPr>
                <a:defRPr/>
              </a:pPr>
              <a:t>‹#›</a:t>
            </a:fld>
            <a:endParaRPr lang="en-US" altLang="en-US"/>
          </a:p>
        </p:txBody>
      </p:sp>
    </p:spTree>
    <p:extLst>
      <p:ext uri="{BB962C8B-B14F-4D97-AF65-F5344CB8AC3E}">
        <p14:creationId xmlns:p14="http://schemas.microsoft.com/office/powerpoint/2010/main" val="36762669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b="1">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a:defRPr b="1">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b="1"/>
            </a:lvl1pPr>
          </a:lstStyle>
          <a:p>
            <a:pPr>
              <a:defRPr/>
            </a:pPr>
            <a:fld id="{24E6C15A-6BAA-44DA-AA4C-916B1AD6F2A7}" type="slidenum">
              <a:rPr lang="en-US" altLang="en-US"/>
              <a:pPr>
                <a:defRPr/>
              </a:pPr>
              <a:t>‹#›</a:t>
            </a:fld>
            <a:endParaRPr lang="en-US" altLang="en-US"/>
          </a:p>
        </p:txBody>
      </p:sp>
    </p:spTree>
    <p:extLst>
      <p:ext uri="{BB962C8B-B14F-4D97-AF65-F5344CB8AC3E}">
        <p14:creationId xmlns:p14="http://schemas.microsoft.com/office/powerpoint/2010/main" val="13261772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1">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b="1">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b="1"/>
            </a:lvl1pPr>
          </a:lstStyle>
          <a:p>
            <a:pPr>
              <a:defRPr/>
            </a:pPr>
            <a:fld id="{DFB1DB0F-EDF5-498F-9FC4-C660B602929E}" type="slidenum">
              <a:rPr lang="en-US" altLang="en-US"/>
              <a:pPr>
                <a:defRPr/>
              </a:pPr>
              <a:t>‹#›</a:t>
            </a:fld>
            <a:endParaRPr lang="en-US" altLang="en-US"/>
          </a:p>
        </p:txBody>
      </p:sp>
    </p:spTree>
    <p:extLst>
      <p:ext uri="{BB962C8B-B14F-4D97-AF65-F5344CB8AC3E}">
        <p14:creationId xmlns:p14="http://schemas.microsoft.com/office/powerpoint/2010/main" val="993417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1">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b="1">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b="1"/>
            </a:lvl1pPr>
          </a:lstStyle>
          <a:p>
            <a:pPr>
              <a:defRPr/>
            </a:pPr>
            <a:fld id="{70D01B1B-6AB2-4728-A893-BCA5C2486186}" type="slidenum">
              <a:rPr lang="en-US" altLang="en-US"/>
              <a:pPr>
                <a:defRPr/>
              </a:pPr>
              <a:t>‹#›</a:t>
            </a:fld>
            <a:endParaRPr lang="en-US" altLang="en-US"/>
          </a:p>
        </p:txBody>
      </p:sp>
    </p:spTree>
    <p:extLst>
      <p:ext uri="{BB962C8B-B14F-4D97-AF65-F5344CB8AC3E}">
        <p14:creationId xmlns:p14="http://schemas.microsoft.com/office/powerpoint/2010/main" val="5366281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b="1"/>
            </a:lvl1pPr>
          </a:lstStyle>
          <a:p>
            <a:pPr>
              <a:defRPr/>
            </a:pPr>
            <a:endParaRPr lang="en-US"/>
          </a:p>
        </p:txBody>
      </p:sp>
      <p:sp>
        <p:nvSpPr>
          <p:cNvPr id="5" name="Rectangle 5"/>
          <p:cNvSpPr>
            <a:spLocks noGrp="1" noChangeArrowheads="1"/>
          </p:cNvSpPr>
          <p:nvPr>
            <p:ph type="ftr" sz="quarter" idx="11"/>
          </p:nvPr>
        </p:nvSpPr>
        <p:spPr/>
        <p:txBody>
          <a:bodyPr/>
          <a:lstStyle>
            <a:lvl1pPr>
              <a:defRPr b="1"/>
            </a:lvl1pPr>
          </a:lstStyle>
          <a:p>
            <a:pPr>
              <a:defRPr/>
            </a:pPr>
            <a:endParaRPr lang="en-US"/>
          </a:p>
        </p:txBody>
      </p:sp>
      <p:sp>
        <p:nvSpPr>
          <p:cNvPr id="6" name="Rectangle 6"/>
          <p:cNvSpPr>
            <a:spLocks noGrp="1" noChangeArrowheads="1"/>
          </p:cNvSpPr>
          <p:nvPr>
            <p:ph type="sldNum" sz="quarter" idx="12"/>
          </p:nvPr>
        </p:nvSpPr>
        <p:spPr/>
        <p:txBody>
          <a:bodyPr/>
          <a:lstStyle>
            <a:lvl1pPr>
              <a:defRPr b="1"/>
            </a:lvl1pPr>
          </a:lstStyle>
          <a:p>
            <a:pPr>
              <a:defRPr/>
            </a:pPr>
            <a:fld id="{EE60A7BB-84D4-43CC-9E05-B5DFFDCAF193}" type="slidenum">
              <a:rPr lang="en-US" altLang="en-US"/>
              <a:pPr>
                <a:defRPr/>
              </a:pPr>
              <a:t>‹#›</a:t>
            </a:fld>
            <a:endParaRPr lang="en-US" altLang="en-US"/>
          </a:p>
        </p:txBody>
      </p:sp>
    </p:spTree>
    <p:extLst>
      <p:ext uri="{BB962C8B-B14F-4D97-AF65-F5344CB8AC3E}">
        <p14:creationId xmlns:p14="http://schemas.microsoft.com/office/powerpoint/2010/main" val="27171793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b="1"/>
            </a:lvl1pPr>
          </a:lstStyle>
          <a:p>
            <a:pPr>
              <a:defRPr/>
            </a:pPr>
            <a:endParaRPr lang="en-US"/>
          </a:p>
        </p:txBody>
      </p:sp>
      <p:sp>
        <p:nvSpPr>
          <p:cNvPr id="5" name="Rectangle 5"/>
          <p:cNvSpPr>
            <a:spLocks noGrp="1" noChangeArrowheads="1"/>
          </p:cNvSpPr>
          <p:nvPr>
            <p:ph type="ftr" sz="quarter" idx="11"/>
          </p:nvPr>
        </p:nvSpPr>
        <p:spPr/>
        <p:txBody>
          <a:bodyPr/>
          <a:lstStyle>
            <a:lvl1pPr>
              <a:defRPr b="1"/>
            </a:lvl1pPr>
          </a:lstStyle>
          <a:p>
            <a:pPr>
              <a:defRPr/>
            </a:pPr>
            <a:endParaRPr lang="en-US"/>
          </a:p>
        </p:txBody>
      </p:sp>
      <p:sp>
        <p:nvSpPr>
          <p:cNvPr id="6" name="Rectangle 6"/>
          <p:cNvSpPr>
            <a:spLocks noGrp="1" noChangeArrowheads="1"/>
          </p:cNvSpPr>
          <p:nvPr>
            <p:ph type="sldNum" sz="quarter" idx="12"/>
          </p:nvPr>
        </p:nvSpPr>
        <p:spPr/>
        <p:txBody>
          <a:bodyPr/>
          <a:lstStyle>
            <a:lvl1pPr>
              <a:defRPr b="1"/>
            </a:lvl1pPr>
          </a:lstStyle>
          <a:p>
            <a:pPr>
              <a:defRPr/>
            </a:pPr>
            <a:fld id="{208BEC0D-E87F-4693-8133-7F94162B2EBE}" type="slidenum">
              <a:rPr lang="en-US" altLang="en-US"/>
              <a:pPr>
                <a:defRPr/>
              </a:pPr>
              <a:t>‹#›</a:t>
            </a:fld>
            <a:endParaRPr lang="en-US" altLang="en-US"/>
          </a:p>
        </p:txBody>
      </p:sp>
    </p:spTree>
    <p:extLst>
      <p:ext uri="{BB962C8B-B14F-4D97-AF65-F5344CB8AC3E}">
        <p14:creationId xmlns:p14="http://schemas.microsoft.com/office/powerpoint/2010/main" val="20323432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b="1"/>
            </a:lvl1pPr>
          </a:lstStyle>
          <a:p>
            <a:pPr>
              <a:defRPr/>
            </a:pPr>
            <a:endParaRPr lang="en-US"/>
          </a:p>
        </p:txBody>
      </p:sp>
      <p:sp>
        <p:nvSpPr>
          <p:cNvPr id="5" name="Rectangle 5"/>
          <p:cNvSpPr>
            <a:spLocks noGrp="1" noChangeArrowheads="1"/>
          </p:cNvSpPr>
          <p:nvPr>
            <p:ph type="ftr" sz="quarter" idx="11"/>
          </p:nvPr>
        </p:nvSpPr>
        <p:spPr/>
        <p:txBody>
          <a:bodyPr/>
          <a:lstStyle>
            <a:lvl1pPr>
              <a:defRPr b="1"/>
            </a:lvl1pPr>
          </a:lstStyle>
          <a:p>
            <a:pPr>
              <a:defRPr/>
            </a:pPr>
            <a:endParaRPr lang="en-US"/>
          </a:p>
        </p:txBody>
      </p:sp>
      <p:sp>
        <p:nvSpPr>
          <p:cNvPr id="6" name="Rectangle 6"/>
          <p:cNvSpPr>
            <a:spLocks noGrp="1" noChangeArrowheads="1"/>
          </p:cNvSpPr>
          <p:nvPr>
            <p:ph type="sldNum" sz="quarter" idx="12"/>
          </p:nvPr>
        </p:nvSpPr>
        <p:spPr/>
        <p:txBody>
          <a:bodyPr/>
          <a:lstStyle>
            <a:lvl1pPr>
              <a:defRPr b="1"/>
            </a:lvl1pPr>
          </a:lstStyle>
          <a:p>
            <a:pPr>
              <a:defRPr/>
            </a:pPr>
            <a:fld id="{B0B5EE77-FF4B-4AB8-8009-B7E92594F3BF}" type="slidenum">
              <a:rPr lang="en-US" altLang="en-US"/>
              <a:pPr>
                <a:defRPr/>
              </a:pPr>
              <a:t>‹#›</a:t>
            </a:fld>
            <a:endParaRPr lang="en-US" altLang="en-US"/>
          </a:p>
        </p:txBody>
      </p:sp>
    </p:spTree>
    <p:extLst>
      <p:ext uri="{BB962C8B-B14F-4D97-AF65-F5344CB8AC3E}">
        <p14:creationId xmlns:p14="http://schemas.microsoft.com/office/powerpoint/2010/main" val="38403740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b="1"/>
            </a:lvl1pPr>
          </a:lstStyle>
          <a:p>
            <a:pPr>
              <a:defRPr/>
            </a:pPr>
            <a:endParaRPr lang="en-US"/>
          </a:p>
        </p:txBody>
      </p:sp>
      <p:sp>
        <p:nvSpPr>
          <p:cNvPr id="6" name="Rectangle 5"/>
          <p:cNvSpPr>
            <a:spLocks noGrp="1" noChangeArrowheads="1"/>
          </p:cNvSpPr>
          <p:nvPr>
            <p:ph type="ftr" sz="quarter" idx="11"/>
          </p:nvPr>
        </p:nvSpPr>
        <p:spPr/>
        <p:txBody>
          <a:bodyPr/>
          <a:lstStyle>
            <a:lvl1pPr>
              <a:defRPr b="1"/>
            </a:lvl1pPr>
          </a:lstStyle>
          <a:p>
            <a:pPr>
              <a:defRPr/>
            </a:pPr>
            <a:endParaRPr lang="en-US"/>
          </a:p>
        </p:txBody>
      </p:sp>
      <p:sp>
        <p:nvSpPr>
          <p:cNvPr id="7" name="Rectangle 6"/>
          <p:cNvSpPr>
            <a:spLocks noGrp="1" noChangeArrowheads="1"/>
          </p:cNvSpPr>
          <p:nvPr>
            <p:ph type="sldNum" sz="quarter" idx="12"/>
          </p:nvPr>
        </p:nvSpPr>
        <p:spPr/>
        <p:txBody>
          <a:bodyPr/>
          <a:lstStyle>
            <a:lvl1pPr>
              <a:defRPr b="1"/>
            </a:lvl1pPr>
          </a:lstStyle>
          <a:p>
            <a:pPr>
              <a:defRPr/>
            </a:pPr>
            <a:fld id="{8C31C070-5BC5-4AF6-B7BE-D5BCA7270F9A}" type="slidenum">
              <a:rPr lang="en-US" altLang="en-US"/>
              <a:pPr>
                <a:defRPr/>
              </a:pPr>
              <a:t>‹#›</a:t>
            </a:fld>
            <a:endParaRPr lang="en-US" altLang="en-US"/>
          </a:p>
        </p:txBody>
      </p:sp>
    </p:spTree>
    <p:extLst>
      <p:ext uri="{BB962C8B-B14F-4D97-AF65-F5344CB8AC3E}">
        <p14:creationId xmlns:p14="http://schemas.microsoft.com/office/powerpoint/2010/main" val="1099206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295400"/>
            <a:ext cx="4191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295400"/>
            <a:ext cx="4191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7044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b="1"/>
            </a:lvl1pPr>
          </a:lstStyle>
          <a:p>
            <a:pPr>
              <a:defRPr/>
            </a:pPr>
            <a:endParaRPr lang="en-US"/>
          </a:p>
        </p:txBody>
      </p:sp>
      <p:sp>
        <p:nvSpPr>
          <p:cNvPr id="8" name="Rectangle 5"/>
          <p:cNvSpPr>
            <a:spLocks noGrp="1" noChangeArrowheads="1"/>
          </p:cNvSpPr>
          <p:nvPr>
            <p:ph type="ftr" sz="quarter" idx="11"/>
          </p:nvPr>
        </p:nvSpPr>
        <p:spPr/>
        <p:txBody>
          <a:bodyPr/>
          <a:lstStyle>
            <a:lvl1pPr>
              <a:defRPr b="1"/>
            </a:lvl1pPr>
          </a:lstStyle>
          <a:p>
            <a:pPr>
              <a:defRPr/>
            </a:pPr>
            <a:endParaRPr lang="en-US"/>
          </a:p>
        </p:txBody>
      </p:sp>
      <p:sp>
        <p:nvSpPr>
          <p:cNvPr id="9" name="Rectangle 6"/>
          <p:cNvSpPr>
            <a:spLocks noGrp="1" noChangeArrowheads="1"/>
          </p:cNvSpPr>
          <p:nvPr>
            <p:ph type="sldNum" sz="quarter" idx="12"/>
          </p:nvPr>
        </p:nvSpPr>
        <p:spPr/>
        <p:txBody>
          <a:bodyPr/>
          <a:lstStyle>
            <a:lvl1pPr>
              <a:defRPr b="1"/>
            </a:lvl1pPr>
          </a:lstStyle>
          <a:p>
            <a:pPr>
              <a:defRPr/>
            </a:pPr>
            <a:fld id="{6848712C-BC86-4514-9213-1CCFE5CAACA7}" type="slidenum">
              <a:rPr lang="en-US" altLang="en-US"/>
              <a:pPr>
                <a:defRPr/>
              </a:pPr>
              <a:t>‹#›</a:t>
            </a:fld>
            <a:endParaRPr lang="en-US" altLang="en-US"/>
          </a:p>
        </p:txBody>
      </p:sp>
    </p:spTree>
    <p:extLst>
      <p:ext uri="{BB962C8B-B14F-4D97-AF65-F5344CB8AC3E}">
        <p14:creationId xmlns:p14="http://schemas.microsoft.com/office/powerpoint/2010/main" val="37977274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b="1"/>
            </a:lvl1pPr>
          </a:lstStyle>
          <a:p>
            <a:pPr>
              <a:defRPr/>
            </a:pPr>
            <a:endParaRPr lang="en-US"/>
          </a:p>
        </p:txBody>
      </p:sp>
      <p:sp>
        <p:nvSpPr>
          <p:cNvPr id="4" name="Rectangle 5"/>
          <p:cNvSpPr>
            <a:spLocks noGrp="1" noChangeArrowheads="1"/>
          </p:cNvSpPr>
          <p:nvPr>
            <p:ph type="ftr" sz="quarter" idx="11"/>
          </p:nvPr>
        </p:nvSpPr>
        <p:spPr/>
        <p:txBody>
          <a:bodyPr/>
          <a:lstStyle>
            <a:lvl1pPr>
              <a:defRPr b="1"/>
            </a:lvl1pPr>
          </a:lstStyle>
          <a:p>
            <a:pPr>
              <a:defRPr/>
            </a:pPr>
            <a:endParaRPr lang="en-US"/>
          </a:p>
        </p:txBody>
      </p:sp>
      <p:sp>
        <p:nvSpPr>
          <p:cNvPr id="5" name="Rectangle 6"/>
          <p:cNvSpPr>
            <a:spLocks noGrp="1" noChangeArrowheads="1"/>
          </p:cNvSpPr>
          <p:nvPr>
            <p:ph type="sldNum" sz="quarter" idx="12"/>
          </p:nvPr>
        </p:nvSpPr>
        <p:spPr/>
        <p:txBody>
          <a:bodyPr/>
          <a:lstStyle>
            <a:lvl1pPr>
              <a:defRPr b="1"/>
            </a:lvl1pPr>
          </a:lstStyle>
          <a:p>
            <a:pPr>
              <a:defRPr/>
            </a:pPr>
            <a:fld id="{7CBA424F-990D-473F-B9B3-D696E1ADF894}" type="slidenum">
              <a:rPr lang="en-US" altLang="en-US"/>
              <a:pPr>
                <a:defRPr/>
              </a:pPr>
              <a:t>‹#›</a:t>
            </a:fld>
            <a:endParaRPr lang="en-US" altLang="en-US"/>
          </a:p>
        </p:txBody>
      </p:sp>
    </p:spTree>
    <p:extLst>
      <p:ext uri="{BB962C8B-B14F-4D97-AF65-F5344CB8AC3E}">
        <p14:creationId xmlns:p14="http://schemas.microsoft.com/office/powerpoint/2010/main" val="26191327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b="1"/>
            </a:lvl1pPr>
          </a:lstStyle>
          <a:p>
            <a:pPr>
              <a:defRPr/>
            </a:pPr>
            <a:endParaRPr lang="en-US"/>
          </a:p>
        </p:txBody>
      </p:sp>
      <p:sp>
        <p:nvSpPr>
          <p:cNvPr id="3" name="Rectangle 5"/>
          <p:cNvSpPr>
            <a:spLocks noGrp="1" noChangeArrowheads="1"/>
          </p:cNvSpPr>
          <p:nvPr>
            <p:ph type="ftr" sz="quarter" idx="11"/>
          </p:nvPr>
        </p:nvSpPr>
        <p:spPr/>
        <p:txBody>
          <a:bodyPr/>
          <a:lstStyle>
            <a:lvl1pPr>
              <a:defRPr b="1"/>
            </a:lvl1pPr>
          </a:lstStyle>
          <a:p>
            <a:pPr>
              <a:defRPr/>
            </a:pPr>
            <a:endParaRPr lang="en-US"/>
          </a:p>
        </p:txBody>
      </p:sp>
      <p:sp>
        <p:nvSpPr>
          <p:cNvPr id="4" name="Rectangle 6"/>
          <p:cNvSpPr>
            <a:spLocks noGrp="1" noChangeArrowheads="1"/>
          </p:cNvSpPr>
          <p:nvPr>
            <p:ph type="sldNum" sz="quarter" idx="12"/>
          </p:nvPr>
        </p:nvSpPr>
        <p:spPr/>
        <p:txBody>
          <a:bodyPr/>
          <a:lstStyle>
            <a:lvl1pPr>
              <a:defRPr b="1"/>
            </a:lvl1pPr>
          </a:lstStyle>
          <a:p>
            <a:pPr>
              <a:defRPr/>
            </a:pPr>
            <a:fld id="{E5F2BBBD-FB2E-4C32-BAB5-0D0E4B542BC1}" type="slidenum">
              <a:rPr lang="en-US" altLang="en-US"/>
              <a:pPr>
                <a:defRPr/>
              </a:pPr>
              <a:t>‹#›</a:t>
            </a:fld>
            <a:endParaRPr lang="en-US" altLang="en-US"/>
          </a:p>
        </p:txBody>
      </p:sp>
    </p:spTree>
    <p:extLst>
      <p:ext uri="{BB962C8B-B14F-4D97-AF65-F5344CB8AC3E}">
        <p14:creationId xmlns:p14="http://schemas.microsoft.com/office/powerpoint/2010/main" val="19249567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b="1"/>
            </a:lvl1pPr>
          </a:lstStyle>
          <a:p>
            <a:pPr>
              <a:defRPr/>
            </a:pPr>
            <a:endParaRPr lang="en-US"/>
          </a:p>
        </p:txBody>
      </p:sp>
      <p:sp>
        <p:nvSpPr>
          <p:cNvPr id="6" name="Rectangle 5"/>
          <p:cNvSpPr>
            <a:spLocks noGrp="1" noChangeArrowheads="1"/>
          </p:cNvSpPr>
          <p:nvPr>
            <p:ph type="ftr" sz="quarter" idx="11"/>
          </p:nvPr>
        </p:nvSpPr>
        <p:spPr/>
        <p:txBody>
          <a:bodyPr/>
          <a:lstStyle>
            <a:lvl1pPr>
              <a:defRPr b="1"/>
            </a:lvl1pPr>
          </a:lstStyle>
          <a:p>
            <a:pPr>
              <a:defRPr/>
            </a:pPr>
            <a:endParaRPr lang="en-US"/>
          </a:p>
        </p:txBody>
      </p:sp>
      <p:sp>
        <p:nvSpPr>
          <p:cNvPr id="7" name="Rectangle 6"/>
          <p:cNvSpPr>
            <a:spLocks noGrp="1" noChangeArrowheads="1"/>
          </p:cNvSpPr>
          <p:nvPr>
            <p:ph type="sldNum" sz="quarter" idx="12"/>
          </p:nvPr>
        </p:nvSpPr>
        <p:spPr/>
        <p:txBody>
          <a:bodyPr/>
          <a:lstStyle>
            <a:lvl1pPr>
              <a:defRPr b="1"/>
            </a:lvl1pPr>
          </a:lstStyle>
          <a:p>
            <a:pPr>
              <a:defRPr/>
            </a:pPr>
            <a:fld id="{C61AE1B9-5556-4C75-A0BC-2DD0A4384311}" type="slidenum">
              <a:rPr lang="en-US" altLang="en-US"/>
              <a:pPr>
                <a:defRPr/>
              </a:pPr>
              <a:t>‹#›</a:t>
            </a:fld>
            <a:endParaRPr lang="en-US" altLang="en-US"/>
          </a:p>
        </p:txBody>
      </p:sp>
    </p:spTree>
    <p:extLst>
      <p:ext uri="{BB962C8B-B14F-4D97-AF65-F5344CB8AC3E}">
        <p14:creationId xmlns:p14="http://schemas.microsoft.com/office/powerpoint/2010/main" val="9130399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b="1"/>
            </a:lvl1pPr>
          </a:lstStyle>
          <a:p>
            <a:pPr>
              <a:defRPr/>
            </a:pPr>
            <a:endParaRPr lang="en-US"/>
          </a:p>
        </p:txBody>
      </p:sp>
      <p:sp>
        <p:nvSpPr>
          <p:cNvPr id="6" name="Rectangle 5"/>
          <p:cNvSpPr>
            <a:spLocks noGrp="1" noChangeArrowheads="1"/>
          </p:cNvSpPr>
          <p:nvPr>
            <p:ph type="ftr" sz="quarter" idx="11"/>
          </p:nvPr>
        </p:nvSpPr>
        <p:spPr/>
        <p:txBody>
          <a:bodyPr/>
          <a:lstStyle>
            <a:lvl1pPr>
              <a:defRPr b="1"/>
            </a:lvl1pPr>
          </a:lstStyle>
          <a:p>
            <a:pPr>
              <a:defRPr/>
            </a:pPr>
            <a:endParaRPr lang="en-US"/>
          </a:p>
        </p:txBody>
      </p:sp>
      <p:sp>
        <p:nvSpPr>
          <p:cNvPr id="7" name="Rectangle 6"/>
          <p:cNvSpPr>
            <a:spLocks noGrp="1" noChangeArrowheads="1"/>
          </p:cNvSpPr>
          <p:nvPr>
            <p:ph type="sldNum" sz="quarter" idx="12"/>
          </p:nvPr>
        </p:nvSpPr>
        <p:spPr/>
        <p:txBody>
          <a:bodyPr/>
          <a:lstStyle>
            <a:lvl1pPr>
              <a:defRPr b="1"/>
            </a:lvl1pPr>
          </a:lstStyle>
          <a:p>
            <a:pPr>
              <a:defRPr/>
            </a:pPr>
            <a:fld id="{4DA2EF78-DD1E-48E8-A2BC-BE16A61F003C}" type="slidenum">
              <a:rPr lang="en-US" altLang="en-US"/>
              <a:pPr>
                <a:defRPr/>
              </a:pPr>
              <a:t>‹#›</a:t>
            </a:fld>
            <a:endParaRPr lang="en-US" altLang="en-US"/>
          </a:p>
        </p:txBody>
      </p:sp>
    </p:spTree>
    <p:extLst>
      <p:ext uri="{BB962C8B-B14F-4D97-AF65-F5344CB8AC3E}">
        <p14:creationId xmlns:p14="http://schemas.microsoft.com/office/powerpoint/2010/main" val="6945288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b="1"/>
            </a:lvl1pPr>
          </a:lstStyle>
          <a:p>
            <a:pPr>
              <a:defRPr/>
            </a:pPr>
            <a:endParaRPr lang="en-US"/>
          </a:p>
        </p:txBody>
      </p:sp>
      <p:sp>
        <p:nvSpPr>
          <p:cNvPr id="5" name="Rectangle 5"/>
          <p:cNvSpPr>
            <a:spLocks noGrp="1" noChangeArrowheads="1"/>
          </p:cNvSpPr>
          <p:nvPr>
            <p:ph type="ftr" sz="quarter" idx="11"/>
          </p:nvPr>
        </p:nvSpPr>
        <p:spPr/>
        <p:txBody>
          <a:bodyPr/>
          <a:lstStyle>
            <a:lvl1pPr>
              <a:defRPr b="1"/>
            </a:lvl1pPr>
          </a:lstStyle>
          <a:p>
            <a:pPr>
              <a:defRPr/>
            </a:pPr>
            <a:endParaRPr lang="en-US"/>
          </a:p>
        </p:txBody>
      </p:sp>
      <p:sp>
        <p:nvSpPr>
          <p:cNvPr id="6" name="Rectangle 6"/>
          <p:cNvSpPr>
            <a:spLocks noGrp="1" noChangeArrowheads="1"/>
          </p:cNvSpPr>
          <p:nvPr>
            <p:ph type="sldNum" sz="quarter" idx="12"/>
          </p:nvPr>
        </p:nvSpPr>
        <p:spPr/>
        <p:txBody>
          <a:bodyPr/>
          <a:lstStyle>
            <a:lvl1pPr>
              <a:defRPr b="1"/>
            </a:lvl1pPr>
          </a:lstStyle>
          <a:p>
            <a:pPr>
              <a:defRPr/>
            </a:pPr>
            <a:fld id="{0FA865BB-04FC-4FEB-95DE-36B54EE7CE63}" type="slidenum">
              <a:rPr lang="en-US" altLang="en-US"/>
              <a:pPr>
                <a:defRPr/>
              </a:pPr>
              <a:t>‹#›</a:t>
            </a:fld>
            <a:endParaRPr lang="en-US" altLang="en-US"/>
          </a:p>
        </p:txBody>
      </p:sp>
    </p:spTree>
    <p:extLst>
      <p:ext uri="{BB962C8B-B14F-4D97-AF65-F5344CB8AC3E}">
        <p14:creationId xmlns:p14="http://schemas.microsoft.com/office/powerpoint/2010/main" val="28108586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b="1"/>
            </a:lvl1pPr>
          </a:lstStyle>
          <a:p>
            <a:pPr>
              <a:defRPr/>
            </a:pPr>
            <a:endParaRPr lang="en-US"/>
          </a:p>
        </p:txBody>
      </p:sp>
      <p:sp>
        <p:nvSpPr>
          <p:cNvPr id="5" name="Rectangle 5"/>
          <p:cNvSpPr>
            <a:spLocks noGrp="1" noChangeArrowheads="1"/>
          </p:cNvSpPr>
          <p:nvPr>
            <p:ph type="ftr" sz="quarter" idx="11"/>
          </p:nvPr>
        </p:nvSpPr>
        <p:spPr/>
        <p:txBody>
          <a:bodyPr/>
          <a:lstStyle>
            <a:lvl1pPr>
              <a:defRPr b="1"/>
            </a:lvl1pPr>
          </a:lstStyle>
          <a:p>
            <a:pPr>
              <a:defRPr/>
            </a:pPr>
            <a:endParaRPr lang="en-US"/>
          </a:p>
        </p:txBody>
      </p:sp>
      <p:sp>
        <p:nvSpPr>
          <p:cNvPr id="6" name="Rectangle 6"/>
          <p:cNvSpPr>
            <a:spLocks noGrp="1" noChangeArrowheads="1"/>
          </p:cNvSpPr>
          <p:nvPr>
            <p:ph type="sldNum" sz="quarter" idx="12"/>
          </p:nvPr>
        </p:nvSpPr>
        <p:spPr/>
        <p:txBody>
          <a:bodyPr/>
          <a:lstStyle>
            <a:lvl1pPr>
              <a:defRPr b="1"/>
            </a:lvl1pPr>
          </a:lstStyle>
          <a:p>
            <a:pPr>
              <a:defRPr/>
            </a:pPr>
            <a:fld id="{5A581353-0E02-4CC7-931A-359463F278C4}" type="slidenum">
              <a:rPr lang="en-US" altLang="en-US"/>
              <a:pPr>
                <a:defRPr/>
              </a:pPr>
              <a:t>‹#›</a:t>
            </a:fld>
            <a:endParaRPr lang="en-US" altLang="en-US"/>
          </a:p>
        </p:txBody>
      </p:sp>
    </p:spTree>
    <p:extLst>
      <p:ext uri="{BB962C8B-B14F-4D97-AF65-F5344CB8AC3E}">
        <p14:creationId xmlns:p14="http://schemas.microsoft.com/office/powerpoint/2010/main" val="3633805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b="1"/>
            </a:lvl1pPr>
          </a:lstStyle>
          <a:p>
            <a:pPr>
              <a:defRPr/>
            </a:pPr>
            <a:endParaRPr lang="en-US"/>
          </a:p>
        </p:txBody>
      </p:sp>
      <p:sp>
        <p:nvSpPr>
          <p:cNvPr id="5" name="Rectangle 5"/>
          <p:cNvSpPr>
            <a:spLocks noGrp="1" noChangeArrowheads="1"/>
          </p:cNvSpPr>
          <p:nvPr>
            <p:ph type="ftr" sz="quarter" idx="11"/>
          </p:nvPr>
        </p:nvSpPr>
        <p:spPr/>
        <p:txBody>
          <a:bodyPr/>
          <a:lstStyle>
            <a:lvl1pPr>
              <a:defRPr b="1"/>
            </a:lvl1pPr>
          </a:lstStyle>
          <a:p>
            <a:pPr>
              <a:defRPr/>
            </a:pPr>
            <a:endParaRPr lang="en-US"/>
          </a:p>
        </p:txBody>
      </p:sp>
      <p:sp>
        <p:nvSpPr>
          <p:cNvPr id="6" name="Rectangle 6"/>
          <p:cNvSpPr>
            <a:spLocks noGrp="1" noChangeArrowheads="1"/>
          </p:cNvSpPr>
          <p:nvPr>
            <p:ph type="sldNum" sz="quarter" idx="12"/>
          </p:nvPr>
        </p:nvSpPr>
        <p:spPr/>
        <p:txBody>
          <a:bodyPr/>
          <a:lstStyle>
            <a:lvl1pPr>
              <a:defRPr b="1"/>
            </a:lvl1pPr>
          </a:lstStyle>
          <a:p>
            <a:pPr>
              <a:defRPr/>
            </a:pPr>
            <a:fld id="{C5EBB5B9-FE59-44DD-BE4C-5329642CED24}" type="slidenum">
              <a:rPr lang="en-US"/>
              <a:pPr>
                <a:defRPr/>
              </a:pPr>
              <a:t>‹#›</a:t>
            </a:fld>
            <a:endParaRPr lang="en-US"/>
          </a:p>
        </p:txBody>
      </p:sp>
    </p:spTree>
    <p:extLst>
      <p:ext uri="{BB962C8B-B14F-4D97-AF65-F5344CB8AC3E}">
        <p14:creationId xmlns:p14="http://schemas.microsoft.com/office/powerpoint/2010/main" val="30623778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b="1"/>
            </a:lvl1pPr>
          </a:lstStyle>
          <a:p>
            <a:pPr>
              <a:defRPr/>
            </a:pPr>
            <a:endParaRPr lang="en-US"/>
          </a:p>
        </p:txBody>
      </p:sp>
      <p:sp>
        <p:nvSpPr>
          <p:cNvPr id="5" name="Rectangle 5"/>
          <p:cNvSpPr>
            <a:spLocks noGrp="1" noChangeArrowheads="1"/>
          </p:cNvSpPr>
          <p:nvPr>
            <p:ph type="ftr" sz="quarter" idx="11"/>
          </p:nvPr>
        </p:nvSpPr>
        <p:spPr/>
        <p:txBody>
          <a:bodyPr/>
          <a:lstStyle>
            <a:lvl1pPr>
              <a:defRPr b="1"/>
            </a:lvl1pPr>
          </a:lstStyle>
          <a:p>
            <a:pPr>
              <a:defRPr/>
            </a:pPr>
            <a:endParaRPr lang="en-US"/>
          </a:p>
        </p:txBody>
      </p:sp>
      <p:sp>
        <p:nvSpPr>
          <p:cNvPr id="6" name="Rectangle 6"/>
          <p:cNvSpPr>
            <a:spLocks noGrp="1" noChangeArrowheads="1"/>
          </p:cNvSpPr>
          <p:nvPr>
            <p:ph type="sldNum" sz="quarter" idx="12"/>
          </p:nvPr>
        </p:nvSpPr>
        <p:spPr/>
        <p:txBody>
          <a:bodyPr/>
          <a:lstStyle>
            <a:lvl1pPr>
              <a:defRPr b="1"/>
            </a:lvl1pPr>
          </a:lstStyle>
          <a:p>
            <a:pPr>
              <a:defRPr/>
            </a:pPr>
            <a:fld id="{02F3750A-0A34-43F9-8854-AC7C7A7ABD55}" type="slidenum">
              <a:rPr lang="en-US"/>
              <a:pPr>
                <a:defRPr/>
              </a:pPr>
              <a:t>‹#›</a:t>
            </a:fld>
            <a:endParaRPr lang="en-US"/>
          </a:p>
        </p:txBody>
      </p:sp>
    </p:spTree>
    <p:extLst>
      <p:ext uri="{BB962C8B-B14F-4D97-AF65-F5344CB8AC3E}">
        <p14:creationId xmlns:p14="http://schemas.microsoft.com/office/powerpoint/2010/main" val="23848829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b="1"/>
            </a:lvl1pPr>
          </a:lstStyle>
          <a:p>
            <a:pPr>
              <a:defRPr/>
            </a:pPr>
            <a:endParaRPr lang="en-US"/>
          </a:p>
        </p:txBody>
      </p:sp>
      <p:sp>
        <p:nvSpPr>
          <p:cNvPr id="5" name="Rectangle 5"/>
          <p:cNvSpPr>
            <a:spLocks noGrp="1" noChangeArrowheads="1"/>
          </p:cNvSpPr>
          <p:nvPr>
            <p:ph type="ftr" sz="quarter" idx="11"/>
          </p:nvPr>
        </p:nvSpPr>
        <p:spPr/>
        <p:txBody>
          <a:bodyPr/>
          <a:lstStyle>
            <a:lvl1pPr>
              <a:defRPr b="1"/>
            </a:lvl1pPr>
          </a:lstStyle>
          <a:p>
            <a:pPr>
              <a:defRPr/>
            </a:pPr>
            <a:endParaRPr lang="en-US"/>
          </a:p>
        </p:txBody>
      </p:sp>
      <p:sp>
        <p:nvSpPr>
          <p:cNvPr id="6" name="Rectangle 6"/>
          <p:cNvSpPr>
            <a:spLocks noGrp="1" noChangeArrowheads="1"/>
          </p:cNvSpPr>
          <p:nvPr>
            <p:ph type="sldNum" sz="quarter" idx="12"/>
          </p:nvPr>
        </p:nvSpPr>
        <p:spPr/>
        <p:txBody>
          <a:bodyPr/>
          <a:lstStyle>
            <a:lvl1pPr>
              <a:defRPr b="1"/>
            </a:lvl1pPr>
          </a:lstStyle>
          <a:p>
            <a:pPr>
              <a:defRPr/>
            </a:pPr>
            <a:fld id="{4D12A9CD-E37A-41E9-8D6B-4E74FAFDB83E}" type="slidenum">
              <a:rPr lang="en-US"/>
              <a:pPr>
                <a:defRPr/>
              </a:pPr>
              <a:t>‹#›</a:t>
            </a:fld>
            <a:endParaRPr lang="en-US"/>
          </a:p>
        </p:txBody>
      </p:sp>
    </p:spTree>
    <p:extLst>
      <p:ext uri="{BB962C8B-B14F-4D97-AF65-F5344CB8AC3E}">
        <p14:creationId xmlns:p14="http://schemas.microsoft.com/office/powerpoint/2010/main" val="356617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90516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b="1"/>
            </a:lvl1pPr>
          </a:lstStyle>
          <a:p>
            <a:pPr>
              <a:defRPr/>
            </a:pPr>
            <a:endParaRPr lang="en-US"/>
          </a:p>
        </p:txBody>
      </p:sp>
      <p:sp>
        <p:nvSpPr>
          <p:cNvPr id="6" name="Rectangle 5"/>
          <p:cNvSpPr>
            <a:spLocks noGrp="1" noChangeArrowheads="1"/>
          </p:cNvSpPr>
          <p:nvPr>
            <p:ph type="ftr" sz="quarter" idx="11"/>
          </p:nvPr>
        </p:nvSpPr>
        <p:spPr/>
        <p:txBody>
          <a:bodyPr/>
          <a:lstStyle>
            <a:lvl1pPr>
              <a:defRPr b="1"/>
            </a:lvl1pPr>
          </a:lstStyle>
          <a:p>
            <a:pPr>
              <a:defRPr/>
            </a:pPr>
            <a:endParaRPr lang="en-US"/>
          </a:p>
        </p:txBody>
      </p:sp>
      <p:sp>
        <p:nvSpPr>
          <p:cNvPr id="7" name="Rectangle 6"/>
          <p:cNvSpPr>
            <a:spLocks noGrp="1" noChangeArrowheads="1"/>
          </p:cNvSpPr>
          <p:nvPr>
            <p:ph type="sldNum" sz="quarter" idx="12"/>
          </p:nvPr>
        </p:nvSpPr>
        <p:spPr/>
        <p:txBody>
          <a:bodyPr/>
          <a:lstStyle>
            <a:lvl1pPr>
              <a:defRPr b="1"/>
            </a:lvl1pPr>
          </a:lstStyle>
          <a:p>
            <a:pPr>
              <a:defRPr/>
            </a:pPr>
            <a:fld id="{59D72687-CD9E-4557-B981-89EEA96BA406}" type="slidenum">
              <a:rPr lang="en-US"/>
              <a:pPr>
                <a:defRPr/>
              </a:pPr>
              <a:t>‹#›</a:t>
            </a:fld>
            <a:endParaRPr lang="en-US"/>
          </a:p>
        </p:txBody>
      </p:sp>
    </p:spTree>
    <p:extLst>
      <p:ext uri="{BB962C8B-B14F-4D97-AF65-F5344CB8AC3E}">
        <p14:creationId xmlns:p14="http://schemas.microsoft.com/office/powerpoint/2010/main" val="15346583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b="1"/>
            </a:lvl1pPr>
          </a:lstStyle>
          <a:p>
            <a:pPr>
              <a:defRPr/>
            </a:pPr>
            <a:endParaRPr lang="en-US"/>
          </a:p>
        </p:txBody>
      </p:sp>
      <p:sp>
        <p:nvSpPr>
          <p:cNvPr id="8" name="Rectangle 5"/>
          <p:cNvSpPr>
            <a:spLocks noGrp="1" noChangeArrowheads="1"/>
          </p:cNvSpPr>
          <p:nvPr>
            <p:ph type="ftr" sz="quarter" idx="11"/>
          </p:nvPr>
        </p:nvSpPr>
        <p:spPr/>
        <p:txBody>
          <a:bodyPr/>
          <a:lstStyle>
            <a:lvl1pPr>
              <a:defRPr b="1"/>
            </a:lvl1pPr>
          </a:lstStyle>
          <a:p>
            <a:pPr>
              <a:defRPr/>
            </a:pPr>
            <a:endParaRPr lang="en-US"/>
          </a:p>
        </p:txBody>
      </p:sp>
      <p:sp>
        <p:nvSpPr>
          <p:cNvPr id="9" name="Rectangle 6"/>
          <p:cNvSpPr>
            <a:spLocks noGrp="1" noChangeArrowheads="1"/>
          </p:cNvSpPr>
          <p:nvPr>
            <p:ph type="sldNum" sz="quarter" idx="12"/>
          </p:nvPr>
        </p:nvSpPr>
        <p:spPr/>
        <p:txBody>
          <a:bodyPr/>
          <a:lstStyle>
            <a:lvl1pPr>
              <a:defRPr b="1"/>
            </a:lvl1pPr>
          </a:lstStyle>
          <a:p>
            <a:pPr>
              <a:defRPr/>
            </a:pPr>
            <a:fld id="{7AB62D3D-9547-4981-807F-5DAF8596A879}" type="slidenum">
              <a:rPr lang="en-US"/>
              <a:pPr>
                <a:defRPr/>
              </a:pPr>
              <a:t>‹#›</a:t>
            </a:fld>
            <a:endParaRPr lang="en-US"/>
          </a:p>
        </p:txBody>
      </p:sp>
    </p:spTree>
    <p:extLst>
      <p:ext uri="{BB962C8B-B14F-4D97-AF65-F5344CB8AC3E}">
        <p14:creationId xmlns:p14="http://schemas.microsoft.com/office/powerpoint/2010/main" val="15759309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b="1"/>
            </a:lvl1pPr>
          </a:lstStyle>
          <a:p>
            <a:pPr>
              <a:defRPr/>
            </a:pPr>
            <a:endParaRPr lang="en-US"/>
          </a:p>
        </p:txBody>
      </p:sp>
      <p:sp>
        <p:nvSpPr>
          <p:cNvPr id="4" name="Rectangle 5"/>
          <p:cNvSpPr>
            <a:spLocks noGrp="1" noChangeArrowheads="1"/>
          </p:cNvSpPr>
          <p:nvPr>
            <p:ph type="ftr" sz="quarter" idx="11"/>
          </p:nvPr>
        </p:nvSpPr>
        <p:spPr/>
        <p:txBody>
          <a:bodyPr/>
          <a:lstStyle>
            <a:lvl1pPr>
              <a:defRPr b="1"/>
            </a:lvl1pPr>
          </a:lstStyle>
          <a:p>
            <a:pPr>
              <a:defRPr/>
            </a:pPr>
            <a:endParaRPr lang="en-US"/>
          </a:p>
        </p:txBody>
      </p:sp>
      <p:sp>
        <p:nvSpPr>
          <p:cNvPr id="5" name="Rectangle 6"/>
          <p:cNvSpPr>
            <a:spLocks noGrp="1" noChangeArrowheads="1"/>
          </p:cNvSpPr>
          <p:nvPr>
            <p:ph type="sldNum" sz="quarter" idx="12"/>
          </p:nvPr>
        </p:nvSpPr>
        <p:spPr/>
        <p:txBody>
          <a:bodyPr/>
          <a:lstStyle>
            <a:lvl1pPr>
              <a:defRPr b="1"/>
            </a:lvl1pPr>
          </a:lstStyle>
          <a:p>
            <a:pPr>
              <a:defRPr/>
            </a:pPr>
            <a:fld id="{B8A0BC78-CE08-411F-BC7C-EEFEABCF5707}" type="slidenum">
              <a:rPr lang="en-US"/>
              <a:pPr>
                <a:defRPr/>
              </a:pPr>
              <a:t>‹#›</a:t>
            </a:fld>
            <a:endParaRPr lang="en-US"/>
          </a:p>
        </p:txBody>
      </p:sp>
    </p:spTree>
    <p:extLst>
      <p:ext uri="{BB962C8B-B14F-4D97-AF65-F5344CB8AC3E}">
        <p14:creationId xmlns:p14="http://schemas.microsoft.com/office/powerpoint/2010/main" val="2527400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b="1"/>
            </a:lvl1pPr>
          </a:lstStyle>
          <a:p>
            <a:pPr>
              <a:defRPr/>
            </a:pPr>
            <a:endParaRPr lang="en-US"/>
          </a:p>
        </p:txBody>
      </p:sp>
      <p:sp>
        <p:nvSpPr>
          <p:cNvPr id="3" name="Rectangle 5"/>
          <p:cNvSpPr>
            <a:spLocks noGrp="1" noChangeArrowheads="1"/>
          </p:cNvSpPr>
          <p:nvPr>
            <p:ph type="ftr" sz="quarter" idx="11"/>
          </p:nvPr>
        </p:nvSpPr>
        <p:spPr/>
        <p:txBody>
          <a:bodyPr/>
          <a:lstStyle>
            <a:lvl1pPr>
              <a:defRPr b="1"/>
            </a:lvl1pPr>
          </a:lstStyle>
          <a:p>
            <a:pPr>
              <a:defRPr/>
            </a:pPr>
            <a:endParaRPr lang="en-US"/>
          </a:p>
        </p:txBody>
      </p:sp>
      <p:sp>
        <p:nvSpPr>
          <p:cNvPr id="4" name="Rectangle 6"/>
          <p:cNvSpPr>
            <a:spLocks noGrp="1" noChangeArrowheads="1"/>
          </p:cNvSpPr>
          <p:nvPr>
            <p:ph type="sldNum" sz="quarter" idx="12"/>
          </p:nvPr>
        </p:nvSpPr>
        <p:spPr/>
        <p:txBody>
          <a:bodyPr/>
          <a:lstStyle>
            <a:lvl1pPr>
              <a:defRPr b="1"/>
            </a:lvl1pPr>
          </a:lstStyle>
          <a:p>
            <a:pPr>
              <a:defRPr/>
            </a:pPr>
            <a:fld id="{B2D84FE0-6F45-4185-95CA-EB2D37B1A3FA}" type="slidenum">
              <a:rPr lang="en-US"/>
              <a:pPr>
                <a:defRPr/>
              </a:pPr>
              <a:t>‹#›</a:t>
            </a:fld>
            <a:endParaRPr lang="en-US"/>
          </a:p>
        </p:txBody>
      </p:sp>
    </p:spTree>
    <p:extLst>
      <p:ext uri="{BB962C8B-B14F-4D97-AF65-F5344CB8AC3E}">
        <p14:creationId xmlns:p14="http://schemas.microsoft.com/office/powerpoint/2010/main" val="3111168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b="1"/>
            </a:lvl1pPr>
          </a:lstStyle>
          <a:p>
            <a:pPr>
              <a:defRPr/>
            </a:pPr>
            <a:endParaRPr lang="en-US"/>
          </a:p>
        </p:txBody>
      </p:sp>
      <p:sp>
        <p:nvSpPr>
          <p:cNvPr id="6" name="Rectangle 5"/>
          <p:cNvSpPr>
            <a:spLocks noGrp="1" noChangeArrowheads="1"/>
          </p:cNvSpPr>
          <p:nvPr>
            <p:ph type="ftr" sz="quarter" idx="11"/>
          </p:nvPr>
        </p:nvSpPr>
        <p:spPr/>
        <p:txBody>
          <a:bodyPr/>
          <a:lstStyle>
            <a:lvl1pPr>
              <a:defRPr b="1"/>
            </a:lvl1pPr>
          </a:lstStyle>
          <a:p>
            <a:pPr>
              <a:defRPr/>
            </a:pPr>
            <a:endParaRPr lang="en-US"/>
          </a:p>
        </p:txBody>
      </p:sp>
      <p:sp>
        <p:nvSpPr>
          <p:cNvPr id="7" name="Rectangle 6"/>
          <p:cNvSpPr>
            <a:spLocks noGrp="1" noChangeArrowheads="1"/>
          </p:cNvSpPr>
          <p:nvPr>
            <p:ph type="sldNum" sz="quarter" idx="12"/>
          </p:nvPr>
        </p:nvSpPr>
        <p:spPr/>
        <p:txBody>
          <a:bodyPr/>
          <a:lstStyle>
            <a:lvl1pPr>
              <a:defRPr b="1"/>
            </a:lvl1pPr>
          </a:lstStyle>
          <a:p>
            <a:pPr>
              <a:defRPr/>
            </a:pPr>
            <a:fld id="{8E20DE93-771A-4014-80EE-476EDD38FAF8}" type="slidenum">
              <a:rPr lang="en-US"/>
              <a:pPr>
                <a:defRPr/>
              </a:pPr>
              <a:t>‹#›</a:t>
            </a:fld>
            <a:endParaRPr lang="en-US"/>
          </a:p>
        </p:txBody>
      </p:sp>
    </p:spTree>
    <p:extLst>
      <p:ext uri="{BB962C8B-B14F-4D97-AF65-F5344CB8AC3E}">
        <p14:creationId xmlns:p14="http://schemas.microsoft.com/office/powerpoint/2010/main" val="16064487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b="1"/>
            </a:lvl1pPr>
          </a:lstStyle>
          <a:p>
            <a:pPr>
              <a:defRPr/>
            </a:pPr>
            <a:endParaRPr lang="en-US"/>
          </a:p>
        </p:txBody>
      </p:sp>
      <p:sp>
        <p:nvSpPr>
          <p:cNvPr id="6" name="Rectangle 5"/>
          <p:cNvSpPr>
            <a:spLocks noGrp="1" noChangeArrowheads="1"/>
          </p:cNvSpPr>
          <p:nvPr>
            <p:ph type="ftr" sz="quarter" idx="11"/>
          </p:nvPr>
        </p:nvSpPr>
        <p:spPr/>
        <p:txBody>
          <a:bodyPr/>
          <a:lstStyle>
            <a:lvl1pPr>
              <a:defRPr b="1"/>
            </a:lvl1pPr>
          </a:lstStyle>
          <a:p>
            <a:pPr>
              <a:defRPr/>
            </a:pPr>
            <a:endParaRPr lang="en-US"/>
          </a:p>
        </p:txBody>
      </p:sp>
      <p:sp>
        <p:nvSpPr>
          <p:cNvPr id="7" name="Rectangle 6"/>
          <p:cNvSpPr>
            <a:spLocks noGrp="1" noChangeArrowheads="1"/>
          </p:cNvSpPr>
          <p:nvPr>
            <p:ph type="sldNum" sz="quarter" idx="12"/>
          </p:nvPr>
        </p:nvSpPr>
        <p:spPr/>
        <p:txBody>
          <a:bodyPr/>
          <a:lstStyle>
            <a:lvl1pPr>
              <a:defRPr b="1"/>
            </a:lvl1pPr>
          </a:lstStyle>
          <a:p>
            <a:pPr>
              <a:defRPr/>
            </a:pPr>
            <a:fld id="{BDDCBBB6-E4FD-4BEC-BB6B-08138C1F4080}" type="slidenum">
              <a:rPr lang="en-US"/>
              <a:pPr>
                <a:defRPr/>
              </a:pPr>
              <a:t>‹#›</a:t>
            </a:fld>
            <a:endParaRPr lang="en-US"/>
          </a:p>
        </p:txBody>
      </p:sp>
    </p:spTree>
    <p:extLst>
      <p:ext uri="{BB962C8B-B14F-4D97-AF65-F5344CB8AC3E}">
        <p14:creationId xmlns:p14="http://schemas.microsoft.com/office/powerpoint/2010/main" val="1210617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b="1"/>
            </a:lvl1pPr>
          </a:lstStyle>
          <a:p>
            <a:pPr>
              <a:defRPr/>
            </a:pPr>
            <a:endParaRPr lang="en-US"/>
          </a:p>
        </p:txBody>
      </p:sp>
      <p:sp>
        <p:nvSpPr>
          <p:cNvPr id="5" name="Rectangle 5"/>
          <p:cNvSpPr>
            <a:spLocks noGrp="1" noChangeArrowheads="1"/>
          </p:cNvSpPr>
          <p:nvPr>
            <p:ph type="ftr" sz="quarter" idx="11"/>
          </p:nvPr>
        </p:nvSpPr>
        <p:spPr/>
        <p:txBody>
          <a:bodyPr/>
          <a:lstStyle>
            <a:lvl1pPr>
              <a:defRPr b="1"/>
            </a:lvl1pPr>
          </a:lstStyle>
          <a:p>
            <a:pPr>
              <a:defRPr/>
            </a:pPr>
            <a:endParaRPr lang="en-US"/>
          </a:p>
        </p:txBody>
      </p:sp>
      <p:sp>
        <p:nvSpPr>
          <p:cNvPr id="6" name="Rectangle 6"/>
          <p:cNvSpPr>
            <a:spLocks noGrp="1" noChangeArrowheads="1"/>
          </p:cNvSpPr>
          <p:nvPr>
            <p:ph type="sldNum" sz="quarter" idx="12"/>
          </p:nvPr>
        </p:nvSpPr>
        <p:spPr/>
        <p:txBody>
          <a:bodyPr/>
          <a:lstStyle>
            <a:lvl1pPr>
              <a:defRPr b="1"/>
            </a:lvl1pPr>
          </a:lstStyle>
          <a:p>
            <a:pPr>
              <a:defRPr/>
            </a:pPr>
            <a:fld id="{6F74606B-A789-4113-89CB-7C8487429286}" type="slidenum">
              <a:rPr lang="en-US"/>
              <a:pPr>
                <a:defRPr/>
              </a:pPr>
              <a:t>‹#›</a:t>
            </a:fld>
            <a:endParaRPr lang="en-US"/>
          </a:p>
        </p:txBody>
      </p:sp>
    </p:spTree>
    <p:extLst>
      <p:ext uri="{BB962C8B-B14F-4D97-AF65-F5344CB8AC3E}">
        <p14:creationId xmlns:p14="http://schemas.microsoft.com/office/powerpoint/2010/main" val="13957582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b="1"/>
            </a:lvl1pPr>
          </a:lstStyle>
          <a:p>
            <a:pPr>
              <a:defRPr/>
            </a:pPr>
            <a:endParaRPr lang="en-US"/>
          </a:p>
        </p:txBody>
      </p:sp>
      <p:sp>
        <p:nvSpPr>
          <p:cNvPr id="5" name="Rectangle 5"/>
          <p:cNvSpPr>
            <a:spLocks noGrp="1" noChangeArrowheads="1"/>
          </p:cNvSpPr>
          <p:nvPr>
            <p:ph type="ftr" sz="quarter" idx="11"/>
          </p:nvPr>
        </p:nvSpPr>
        <p:spPr/>
        <p:txBody>
          <a:bodyPr/>
          <a:lstStyle>
            <a:lvl1pPr>
              <a:defRPr b="1"/>
            </a:lvl1pPr>
          </a:lstStyle>
          <a:p>
            <a:pPr>
              <a:defRPr/>
            </a:pPr>
            <a:endParaRPr lang="en-US"/>
          </a:p>
        </p:txBody>
      </p:sp>
      <p:sp>
        <p:nvSpPr>
          <p:cNvPr id="6" name="Rectangle 6"/>
          <p:cNvSpPr>
            <a:spLocks noGrp="1" noChangeArrowheads="1"/>
          </p:cNvSpPr>
          <p:nvPr>
            <p:ph type="sldNum" sz="quarter" idx="12"/>
          </p:nvPr>
        </p:nvSpPr>
        <p:spPr/>
        <p:txBody>
          <a:bodyPr/>
          <a:lstStyle>
            <a:lvl1pPr>
              <a:defRPr b="1"/>
            </a:lvl1pPr>
          </a:lstStyle>
          <a:p>
            <a:pPr>
              <a:defRPr/>
            </a:pPr>
            <a:fld id="{EE032FE7-7E4E-4DCE-BFFA-42F1B4712533}" type="slidenum">
              <a:rPr lang="en-US"/>
              <a:pPr>
                <a:defRPr/>
              </a:pPr>
              <a:t>‹#›</a:t>
            </a:fld>
            <a:endParaRPr lang="en-US"/>
          </a:p>
        </p:txBody>
      </p:sp>
    </p:spTree>
    <p:extLst>
      <p:ext uri="{BB962C8B-B14F-4D97-AF65-F5344CB8AC3E}">
        <p14:creationId xmlns:p14="http://schemas.microsoft.com/office/powerpoint/2010/main" val="34401068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b="1">
                <a:latin typeface="Arial" pitchFamily="34" charset="0"/>
              </a:defRPr>
            </a:lvl1pPr>
          </a:lstStyle>
          <a:p>
            <a:pPr>
              <a:defRPr/>
            </a:pPr>
            <a:fld id="{2F44D7D7-81B7-4311-8C37-D0CBFC47320A}" type="slidenum">
              <a:rPr lang="en-US"/>
              <a:pPr>
                <a:defRPr/>
              </a:pPr>
              <a:t>‹#›</a:t>
            </a:fld>
            <a:endParaRPr lang="en-US"/>
          </a:p>
        </p:txBody>
      </p:sp>
    </p:spTree>
    <p:extLst>
      <p:ext uri="{BB962C8B-B14F-4D97-AF65-F5344CB8AC3E}">
        <p14:creationId xmlns:p14="http://schemas.microsoft.com/office/powerpoint/2010/main" val="2531583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b="1">
                <a:latin typeface="Arial" pitchFamily="34" charset="0"/>
              </a:defRPr>
            </a:lvl1pPr>
          </a:lstStyle>
          <a:p>
            <a:pPr>
              <a:defRPr/>
            </a:pPr>
            <a:fld id="{04A2103C-278A-4D3B-9D9F-9E208F584DF6}" type="slidenum">
              <a:rPr lang="en-US"/>
              <a:pPr>
                <a:defRPr/>
              </a:pPr>
              <a:t>‹#›</a:t>
            </a:fld>
            <a:endParaRPr lang="en-US"/>
          </a:p>
        </p:txBody>
      </p:sp>
    </p:spTree>
    <p:extLst>
      <p:ext uri="{BB962C8B-B14F-4D97-AF65-F5344CB8AC3E}">
        <p14:creationId xmlns:p14="http://schemas.microsoft.com/office/powerpoint/2010/main" val="1964777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62737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b="1">
                <a:latin typeface="Arial" pitchFamily="34" charset="0"/>
              </a:defRPr>
            </a:lvl1pPr>
          </a:lstStyle>
          <a:p>
            <a:pPr>
              <a:defRPr/>
            </a:pPr>
            <a:fld id="{7EAB95F8-3BF3-4EB4-86A9-54357D4CD18F}" type="slidenum">
              <a:rPr lang="en-US"/>
              <a:pPr>
                <a:defRPr/>
              </a:pPr>
              <a:t>‹#›</a:t>
            </a:fld>
            <a:endParaRPr lang="en-US"/>
          </a:p>
        </p:txBody>
      </p:sp>
    </p:spTree>
    <p:extLst>
      <p:ext uri="{BB962C8B-B14F-4D97-AF65-F5344CB8AC3E}">
        <p14:creationId xmlns:p14="http://schemas.microsoft.com/office/powerpoint/2010/main" val="15960101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b="1">
                <a:latin typeface="Arial" pitchFamily="34" charset="0"/>
              </a:defRPr>
            </a:lvl1pPr>
          </a:lstStyle>
          <a:p>
            <a:pPr>
              <a:defRPr/>
            </a:pPr>
            <a:fld id="{D1F8CCC1-8A50-414C-9FD0-80A2BC41C483}" type="slidenum">
              <a:rPr lang="en-US"/>
              <a:pPr>
                <a:defRPr/>
              </a:pPr>
              <a:t>‹#›</a:t>
            </a:fld>
            <a:endParaRPr lang="en-US"/>
          </a:p>
        </p:txBody>
      </p:sp>
    </p:spTree>
    <p:extLst>
      <p:ext uri="{BB962C8B-B14F-4D97-AF65-F5344CB8AC3E}">
        <p14:creationId xmlns:p14="http://schemas.microsoft.com/office/powerpoint/2010/main" val="21497409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8" name="Rectangle 5"/>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9" name="Rectangle 6"/>
          <p:cNvSpPr>
            <a:spLocks noGrp="1" noChangeArrowheads="1"/>
          </p:cNvSpPr>
          <p:nvPr>
            <p:ph type="sldNum" sz="quarter" idx="12"/>
          </p:nvPr>
        </p:nvSpPr>
        <p:spPr/>
        <p:txBody>
          <a:bodyPr/>
          <a:lstStyle>
            <a:lvl1pPr>
              <a:defRPr b="1">
                <a:latin typeface="Arial" pitchFamily="34" charset="0"/>
              </a:defRPr>
            </a:lvl1pPr>
          </a:lstStyle>
          <a:p>
            <a:pPr>
              <a:defRPr/>
            </a:pPr>
            <a:fld id="{B651E187-B85D-404D-93FD-FBC019B3A6E2}" type="slidenum">
              <a:rPr lang="en-US"/>
              <a:pPr>
                <a:defRPr/>
              </a:pPr>
              <a:t>‹#›</a:t>
            </a:fld>
            <a:endParaRPr lang="en-US"/>
          </a:p>
        </p:txBody>
      </p:sp>
    </p:spTree>
    <p:extLst>
      <p:ext uri="{BB962C8B-B14F-4D97-AF65-F5344CB8AC3E}">
        <p14:creationId xmlns:p14="http://schemas.microsoft.com/office/powerpoint/2010/main" val="11800155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4" name="Rectangle 5"/>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5" name="Rectangle 6"/>
          <p:cNvSpPr>
            <a:spLocks noGrp="1" noChangeArrowheads="1"/>
          </p:cNvSpPr>
          <p:nvPr>
            <p:ph type="sldNum" sz="quarter" idx="12"/>
          </p:nvPr>
        </p:nvSpPr>
        <p:spPr/>
        <p:txBody>
          <a:bodyPr/>
          <a:lstStyle>
            <a:lvl1pPr>
              <a:defRPr b="1">
                <a:latin typeface="Arial" pitchFamily="34" charset="0"/>
              </a:defRPr>
            </a:lvl1pPr>
          </a:lstStyle>
          <a:p>
            <a:pPr>
              <a:defRPr/>
            </a:pPr>
            <a:fld id="{F0EA1CC8-9DC7-4B0F-B6E1-CD565E369D40}" type="slidenum">
              <a:rPr lang="en-US"/>
              <a:pPr>
                <a:defRPr/>
              </a:pPr>
              <a:t>‹#›</a:t>
            </a:fld>
            <a:endParaRPr lang="en-US"/>
          </a:p>
        </p:txBody>
      </p:sp>
    </p:spTree>
    <p:extLst>
      <p:ext uri="{BB962C8B-B14F-4D97-AF65-F5344CB8AC3E}">
        <p14:creationId xmlns:p14="http://schemas.microsoft.com/office/powerpoint/2010/main" val="32158034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3" name="Rectangle 5"/>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4" name="Rectangle 6"/>
          <p:cNvSpPr>
            <a:spLocks noGrp="1" noChangeArrowheads="1"/>
          </p:cNvSpPr>
          <p:nvPr>
            <p:ph type="sldNum" sz="quarter" idx="12"/>
          </p:nvPr>
        </p:nvSpPr>
        <p:spPr/>
        <p:txBody>
          <a:bodyPr/>
          <a:lstStyle>
            <a:lvl1pPr>
              <a:defRPr b="1">
                <a:latin typeface="Arial" pitchFamily="34" charset="0"/>
              </a:defRPr>
            </a:lvl1pPr>
          </a:lstStyle>
          <a:p>
            <a:pPr>
              <a:defRPr/>
            </a:pPr>
            <a:fld id="{A614E421-CF15-4E30-B4A4-07B9E6105C93}" type="slidenum">
              <a:rPr lang="en-US"/>
              <a:pPr>
                <a:defRPr/>
              </a:pPr>
              <a:t>‹#›</a:t>
            </a:fld>
            <a:endParaRPr lang="en-US"/>
          </a:p>
        </p:txBody>
      </p:sp>
    </p:spTree>
    <p:extLst>
      <p:ext uri="{BB962C8B-B14F-4D97-AF65-F5344CB8AC3E}">
        <p14:creationId xmlns:p14="http://schemas.microsoft.com/office/powerpoint/2010/main" val="36201468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b="1">
                <a:latin typeface="Arial" pitchFamily="34" charset="0"/>
              </a:defRPr>
            </a:lvl1pPr>
          </a:lstStyle>
          <a:p>
            <a:pPr>
              <a:defRPr/>
            </a:pPr>
            <a:fld id="{E88D0F00-3F74-4CD6-8AA2-0BF629811858}" type="slidenum">
              <a:rPr lang="en-US"/>
              <a:pPr>
                <a:defRPr/>
              </a:pPr>
              <a:t>‹#›</a:t>
            </a:fld>
            <a:endParaRPr lang="en-US"/>
          </a:p>
        </p:txBody>
      </p:sp>
    </p:spTree>
    <p:extLst>
      <p:ext uri="{BB962C8B-B14F-4D97-AF65-F5344CB8AC3E}">
        <p14:creationId xmlns:p14="http://schemas.microsoft.com/office/powerpoint/2010/main" val="15240270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b="1">
                <a:latin typeface="Arial" pitchFamily="34" charset="0"/>
              </a:defRPr>
            </a:lvl1pPr>
          </a:lstStyle>
          <a:p>
            <a:pPr>
              <a:defRPr/>
            </a:pPr>
            <a:fld id="{0ADA81D5-3FA3-4868-8234-932C0423D704}" type="slidenum">
              <a:rPr lang="en-US"/>
              <a:pPr>
                <a:defRPr/>
              </a:pPr>
              <a:t>‹#›</a:t>
            </a:fld>
            <a:endParaRPr lang="en-US"/>
          </a:p>
        </p:txBody>
      </p:sp>
    </p:spTree>
    <p:extLst>
      <p:ext uri="{BB962C8B-B14F-4D97-AF65-F5344CB8AC3E}">
        <p14:creationId xmlns:p14="http://schemas.microsoft.com/office/powerpoint/2010/main" val="4146822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b="1">
                <a:latin typeface="Arial" pitchFamily="34" charset="0"/>
              </a:defRPr>
            </a:lvl1pPr>
          </a:lstStyle>
          <a:p>
            <a:pPr>
              <a:defRPr/>
            </a:pPr>
            <a:fld id="{BDF9395B-11A4-4675-8726-868DF4D97728}" type="slidenum">
              <a:rPr lang="en-US"/>
              <a:pPr>
                <a:defRPr/>
              </a:pPr>
              <a:t>‹#›</a:t>
            </a:fld>
            <a:endParaRPr lang="en-US"/>
          </a:p>
        </p:txBody>
      </p:sp>
    </p:spTree>
    <p:extLst>
      <p:ext uri="{BB962C8B-B14F-4D97-AF65-F5344CB8AC3E}">
        <p14:creationId xmlns:p14="http://schemas.microsoft.com/office/powerpoint/2010/main" val="9255830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b="1">
                <a:latin typeface="Arial" pitchFamily="34" charset="0"/>
              </a:defRPr>
            </a:lvl1pPr>
          </a:lstStyle>
          <a:p>
            <a:pPr>
              <a:defRPr/>
            </a:pPr>
            <a:fld id="{8C3956DB-E2EA-4EEA-804B-095301AF6C64}" type="slidenum">
              <a:rPr lang="en-US"/>
              <a:pPr>
                <a:defRPr/>
              </a:pPr>
              <a:t>‹#›</a:t>
            </a:fld>
            <a:endParaRPr lang="en-US"/>
          </a:p>
        </p:txBody>
      </p:sp>
    </p:spTree>
    <p:extLst>
      <p:ext uri="{BB962C8B-B14F-4D97-AF65-F5344CB8AC3E}">
        <p14:creationId xmlns:p14="http://schemas.microsoft.com/office/powerpoint/2010/main" val="3930824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69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3547123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899162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0" y="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304800" y="1295400"/>
            <a:ext cx="8534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35"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47" name="Rectangle 7"/>
          <p:cNvSpPr>
            <a:spLocks noChangeArrowheads="1"/>
          </p:cNvSpPr>
          <p:nvPr/>
        </p:nvSpPr>
        <p:spPr bwMode="auto">
          <a:xfrm>
            <a:off x="0" y="838200"/>
            <a:ext cx="9144000" cy="76200"/>
          </a:xfrm>
          <a:prstGeom prst="rect">
            <a:avLst/>
          </a:prstGeom>
          <a:gradFill rotWithShape="0">
            <a:gsLst>
              <a:gs pos="0">
                <a:srgbClr val="006666">
                  <a:gamma/>
                  <a:shade val="46275"/>
                  <a:invGamma/>
                </a:srgbClr>
              </a:gs>
              <a:gs pos="50000">
                <a:srgbClr val="006666"/>
              </a:gs>
              <a:gs pos="100000">
                <a:srgbClr val="006666">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defRPr/>
            </a:pPr>
            <a:endParaRPr lang="en-US">
              <a:latin typeface="Arial" charset="0"/>
              <a:ea typeface="ＭＳ Ｐゴシック" charset="0"/>
            </a:endParaRPr>
          </a:p>
        </p:txBody>
      </p:sp>
    </p:spTree>
  </p:cSld>
  <p:clrMap bg1="lt1" tx1="dk1" bg2="lt2" tx2="dk2" accent1="accent1" accent2="accent2" accent3="accent3" accent4="accent4" accent5="accent5" accent6="accent6" hlink="hlink" folHlink="folHlink"/>
  <p:sldLayoutIdLst>
    <p:sldLayoutId id="2147484195"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Lst>
  <p:txStyles>
    <p:titleStyle>
      <a:lvl1pPr algn="ctr" rtl="0" eaLnBrk="0" fontAlgn="base" hangingPunct="0">
        <a:spcBef>
          <a:spcPct val="0"/>
        </a:spcBef>
        <a:spcAft>
          <a:spcPct val="0"/>
        </a:spcAft>
        <a:defRPr sz="3600" b="1">
          <a:solidFill>
            <a:srgbClr val="000099"/>
          </a:solidFill>
          <a:latin typeface="+mj-lt"/>
          <a:ea typeface="+mj-ea"/>
          <a:cs typeface="ＭＳ Ｐゴシック" charset="0"/>
        </a:defRPr>
      </a:lvl1pPr>
      <a:lvl2pPr algn="ctr" rtl="0" eaLnBrk="0" fontAlgn="base" hangingPunct="0">
        <a:spcBef>
          <a:spcPct val="0"/>
        </a:spcBef>
        <a:spcAft>
          <a:spcPct val="0"/>
        </a:spcAft>
        <a:defRPr sz="3600" b="1">
          <a:solidFill>
            <a:srgbClr val="000099"/>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0099"/>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0099"/>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0099"/>
          </a:solidFill>
          <a:latin typeface="Arial" charset="0"/>
          <a:ea typeface="ＭＳ Ｐゴシック" charset="0"/>
          <a:cs typeface="ＭＳ Ｐゴシック" charset="0"/>
        </a:defRPr>
      </a:lvl5pPr>
      <a:lvl6pPr marL="457177" algn="ctr" rtl="0" fontAlgn="base">
        <a:spcBef>
          <a:spcPct val="0"/>
        </a:spcBef>
        <a:spcAft>
          <a:spcPct val="0"/>
        </a:spcAft>
        <a:defRPr sz="3600" b="1">
          <a:solidFill>
            <a:srgbClr val="000099"/>
          </a:solidFill>
          <a:latin typeface="Arial" charset="0"/>
          <a:ea typeface="ＭＳ Ｐゴシック" charset="0"/>
        </a:defRPr>
      </a:lvl6pPr>
      <a:lvl7pPr marL="914353" algn="ctr" rtl="0" fontAlgn="base">
        <a:spcBef>
          <a:spcPct val="0"/>
        </a:spcBef>
        <a:spcAft>
          <a:spcPct val="0"/>
        </a:spcAft>
        <a:defRPr sz="3600" b="1">
          <a:solidFill>
            <a:srgbClr val="000099"/>
          </a:solidFill>
          <a:latin typeface="Arial" charset="0"/>
          <a:ea typeface="ＭＳ Ｐゴシック" charset="0"/>
        </a:defRPr>
      </a:lvl7pPr>
      <a:lvl8pPr marL="1371530" algn="ctr" rtl="0" fontAlgn="base">
        <a:spcBef>
          <a:spcPct val="0"/>
        </a:spcBef>
        <a:spcAft>
          <a:spcPct val="0"/>
        </a:spcAft>
        <a:defRPr sz="3600" b="1">
          <a:solidFill>
            <a:srgbClr val="000099"/>
          </a:solidFill>
          <a:latin typeface="Arial" charset="0"/>
          <a:ea typeface="ＭＳ Ｐゴシック" charset="0"/>
        </a:defRPr>
      </a:lvl8pPr>
      <a:lvl9pPr marL="1828706" algn="ctr" rtl="0" fontAlgn="base">
        <a:spcBef>
          <a:spcPct val="0"/>
        </a:spcBef>
        <a:spcAft>
          <a:spcPct val="0"/>
        </a:spcAft>
        <a:defRPr sz="3600" b="1">
          <a:solidFill>
            <a:srgbClr val="000099"/>
          </a:solidFill>
          <a:latin typeface="Arial" charset="0"/>
          <a:ea typeface="ＭＳ Ｐゴシック" charset="0"/>
        </a:defRPr>
      </a:lvl9pPr>
    </p:titleStyle>
    <p:bodyStyle>
      <a:lvl1pPr marL="341313" indent="-341313" algn="l" rtl="0" eaLnBrk="0" fontAlgn="base" hangingPunct="0">
        <a:spcBef>
          <a:spcPct val="20000"/>
        </a:spcBef>
        <a:spcAft>
          <a:spcPct val="0"/>
        </a:spcAft>
        <a:buClr>
          <a:srgbClr val="800000"/>
        </a:buClr>
        <a:buChar char="•"/>
        <a:defRPr sz="2400">
          <a:solidFill>
            <a:schemeClr val="tx1"/>
          </a:solidFill>
          <a:latin typeface="+mn-lt"/>
          <a:ea typeface="+mn-ea"/>
          <a:cs typeface="ＭＳ Ｐゴシック" charset="0"/>
        </a:defRPr>
      </a:lvl1pPr>
      <a:lvl2pPr marL="741363" indent="-284163" algn="l" rtl="0" eaLnBrk="0" fontAlgn="base" hangingPunct="0">
        <a:spcBef>
          <a:spcPct val="20000"/>
        </a:spcBef>
        <a:spcAft>
          <a:spcPct val="0"/>
        </a:spcAft>
        <a:buClr>
          <a:srgbClr val="006600"/>
        </a:buClr>
        <a:buChar char="•"/>
        <a:defRPr sz="2000">
          <a:solidFill>
            <a:schemeClr val="tx1"/>
          </a:solidFill>
          <a:latin typeface="+mn-lt"/>
          <a:ea typeface="+mn-ea"/>
        </a:defRPr>
      </a:lvl2pPr>
      <a:lvl3pPr marL="1141413" indent="-227013" algn="l" rtl="0" eaLnBrk="0" fontAlgn="base" hangingPunct="0">
        <a:spcBef>
          <a:spcPct val="20000"/>
        </a:spcBef>
        <a:spcAft>
          <a:spcPct val="0"/>
        </a:spcAft>
        <a:buChar char="•"/>
        <a:defRPr>
          <a:solidFill>
            <a:schemeClr val="tx1"/>
          </a:solidFill>
          <a:latin typeface="+mn-lt"/>
          <a:ea typeface="+mn-ea"/>
        </a:defRPr>
      </a:lvl3pPr>
      <a:lvl4pPr marL="1598613" indent="-227013" algn="l" rtl="0" eaLnBrk="0" fontAlgn="base" hangingPunct="0">
        <a:spcBef>
          <a:spcPct val="20000"/>
        </a:spcBef>
        <a:spcAft>
          <a:spcPct val="0"/>
        </a:spcAft>
        <a:buChar char="–"/>
        <a:defRPr sz="1600">
          <a:solidFill>
            <a:schemeClr val="tx1"/>
          </a:solidFill>
          <a:latin typeface="+mn-lt"/>
          <a:ea typeface="+mn-ea"/>
        </a:defRPr>
      </a:lvl4pPr>
      <a:lvl5pPr marL="2055813" indent="-227013" algn="l" rtl="0" eaLnBrk="0" fontAlgn="base" hangingPunct="0">
        <a:spcBef>
          <a:spcPct val="20000"/>
        </a:spcBef>
        <a:spcAft>
          <a:spcPct val="0"/>
        </a:spcAft>
        <a:buChar char="»"/>
        <a:defRPr sz="1600">
          <a:solidFill>
            <a:schemeClr val="tx1"/>
          </a:solidFill>
          <a:latin typeface="+mn-lt"/>
          <a:ea typeface="+mn-ea"/>
        </a:defRPr>
      </a:lvl5pPr>
      <a:lvl6pPr marL="2514471" indent="-228588" algn="l" rtl="0" fontAlgn="base">
        <a:spcBef>
          <a:spcPct val="20000"/>
        </a:spcBef>
        <a:spcAft>
          <a:spcPct val="0"/>
        </a:spcAft>
        <a:buChar char="»"/>
        <a:defRPr sz="1600">
          <a:solidFill>
            <a:schemeClr val="tx1"/>
          </a:solidFill>
          <a:latin typeface="+mn-lt"/>
          <a:ea typeface="+mn-ea"/>
        </a:defRPr>
      </a:lvl6pPr>
      <a:lvl7pPr marL="2971648" indent="-228588" algn="l" rtl="0" fontAlgn="base">
        <a:spcBef>
          <a:spcPct val="20000"/>
        </a:spcBef>
        <a:spcAft>
          <a:spcPct val="0"/>
        </a:spcAft>
        <a:buChar char="»"/>
        <a:defRPr sz="1600">
          <a:solidFill>
            <a:schemeClr val="tx1"/>
          </a:solidFill>
          <a:latin typeface="+mn-lt"/>
          <a:ea typeface="+mn-ea"/>
        </a:defRPr>
      </a:lvl7pPr>
      <a:lvl8pPr marL="3428825" indent="-228588" algn="l" rtl="0" fontAlgn="base">
        <a:spcBef>
          <a:spcPct val="20000"/>
        </a:spcBef>
        <a:spcAft>
          <a:spcPct val="0"/>
        </a:spcAft>
        <a:buChar char="»"/>
        <a:defRPr sz="1600">
          <a:solidFill>
            <a:schemeClr val="tx1"/>
          </a:solidFill>
          <a:latin typeface="+mn-lt"/>
          <a:ea typeface="+mn-ea"/>
        </a:defRPr>
      </a:lvl8pPr>
      <a:lvl9pPr marL="3886001" indent="-228588"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eaLnBrk="1" hangingPunct="1">
              <a:defRPr sz="1400" b="0">
                <a:solidFill>
                  <a:srgbClr val="000000"/>
                </a:solidFill>
                <a:latin typeface="Arial" pitchFamily="34"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ctr" eaLnBrk="1" hangingPunct="1">
              <a:defRPr sz="1400" b="0">
                <a:solidFill>
                  <a:srgbClr val="000000"/>
                </a:solidFill>
                <a:latin typeface="Arial" pitchFamily="34"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r">
              <a:defRPr sz="1400" b="0">
                <a:solidFill>
                  <a:srgbClr val="000000"/>
                </a:solidFill>
              </a:defRPr>
            </a:lvl1pPr>
          </a:lstStyle>
          <a:p>
            <a:pPr>
              <a:defRPr/>
            </a:pPr>
            <a:fld id="{BD8F6AE1-EDA8-4688-9EA6-03E2D346209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pitchFamily="34" charset="0"/>
          <a:ea typeface="ＭＳ Ｐゴシック" charset="0"/>
          <a:cs typeface="ＭＳ Ｐゴシック" charset="0"/>
        </a:defRPr>
      </a:lvl5pPr>
      <a:lvl6pPr marL="457177" algn="ctr" rtl="0" fontAlgn="base">
        <a:spcBef>
          <a:spcPct val="0"/>
        </a:spcBef>
        <a:spcAft>
          <a:spcPct val="0"/>
        </a:spcAft>
        <a:defRPr sz="4400">
          <a:solidFill>
            <a:schemeClr val="tx2"/>
          </a:solidFill>
          <a:latin typeface="Arial" pitchFamily="34" charset="0"/>
        </a:defRPr>
      </a:lvl6pPr>
      <a:lvl7pPr marL="914353" algn="ctr" rtl="0" fontAlgn="base">
        <a:spcBef>
          <a:spcPct val="0"/>
        </a:spcBef>
        <a:spcAft>
          <a:spcPct val="0"/>
        </a:spcAft>
        <a:defRPr sz="4400">
          <a:solidFill>
            <a:schemeClr val="tx2"/>
          </a:solidFill>
          <a:latin typeface="Arial" pitchFamily="34" charset="0"/>
        </a:defRPr>
      </a:lvl7pPr>
      <a:lvl8pPr marL="1371530" algn="ctr" rtl="0" fontAlgn="base">
        <a:spcBef>
          <a:spcPct val="0"/>
        </a:spcBef>
        <a:spcAft>
          <a:spcPct val="0"/>
        </a:spcAft>
        <a:defRPr sz="4400">
          <a:solidFill>
            <a:schemeClr val="tx2"/>
          </a:solidFill>
          <a:latin typeface="Arial" pitchFamily="34" charset="0"/>
        </a:defRPr>
      </a:lvl8pPr>
      <a:lvl9pPr marL="1828706" algn="ctr" rtl="0" fontAlgn="base">
        <a:spcBef>
          <a:spcPct val="0"/>
        </a:spcBef>
        <a:spcAft>
          <a:spcPct val="0"/>
        </a:spcAft>
        <a:defRPr sz="4400">
          <a:solidFill>
            <a:schemeClr val="tx2"/>
          </a:solidFill>
          <a:latin typeface="Arial" pitchFamily="34"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1363" indent="-284163" algn="l" rtl="0" eaLnBrk="0" fontAlgn="base" hangingPunct="0">
        <a:spcBef>
          <a:spcPct val="20000"/>
        </a:spcBef>
        <a:spcAft>
          <a:spcPct val="0"/>
        </a:spcAft>
        <a:buChar char="–"/>
        <a:defRPr sz="2800">
          <a:solidFill>
            <a:schemeClr val="tx1"/>
          </a:solidFill>
          <a:latin typeface="+mn-lt"/>
          <a:ea typeface="ＭＳ Ｐゴシック" charset="0"/>
        </a:defRPr>
      </a:lvl2pPr>
      <a:lvl3pPr marL="1141413" indent="-227013" algn="l" rtl="0" eaLnBrk="0" fontAlgn="base" hangingPunct="0">
        <a:spcBef>
          <a:spcPct val="20000"/>
        </a:spcBef>
        <a:spcAft>
          <a:spcPct val="0"/>
        </a:spcAft>
        <a:buChar char="•"/>
        <a:defRPr sz="2400">
          <a:solidFill>
            <a:schemeClr val="tx1"/>
          </a:solidFill>
          <a:latin typeface="+mn-lt"/>
          <a:ea typeface="ＭＳ Ｐゴシック" charset="0"/>
        </a:defRPr>
      </a:lvl3pPr>
      <a:lvl4pPr marL="1598613" indent="-227013" algn="l" rtl="0" eaLnBrk="0" fontAlgn="base" hangingPunct="0">
        <a:spcBef>
          <a:spcPct val="20000"/>
        </a:spcBef>
        <a:spcAft>
          <a:spcPct val="0"/>
        </a:spcAft>
        <a:buChar char="–"/>
        <a:defRPr sz="2000">
          <a:solidFill>
            <a:schemeClr val="tx1"/>
          </a:solidFill>
          <a:latin typeface="+mn-lt"/>
          <a:ea typeface="ＭＳ Ｐゴシック" charset="0"/>
        </a:defRPr>
      </a:lvl4pPr>
      <a:lvl5pPr marL="2055813" indent="-227013" algn="l" rtl="0" eaLnBrk="0" fontAlgn="base" hangingPunct="0">
        <a:spcBef>
          <a:spcPct val="20000"/>
        </a:spcBef>
        <a:spcAft>
          <a:spcPct val="0"/>
        </a:spcAft>
        <a:buChar char="»"/>
        <a:defRPr sz="2000">
          <a:solidFill>
            <a:schemeClr val="tx1"/>
          </a:solidFill>
          <a:latin typeface="+mn-lt"/>
          <a:ea typeface="ＭＳ Ｐゴシック" charset="0"/>
        </a:defRPr>
      </a:lvl5pPr>
      <a:lvl6pPr marL="2514471" indent="-228588" algn="l" rtl="0" fontAlgn="base">
        <a:spcBef>
          <a:spcPct val="20000"/>
        </a:spcBef>
        <a:spcAft>
          <a:spcPct val="0"/>
        </a:spcAft>
        <a:buChar char="»"/>
        <a:defRPr sz="2000">
          <a:solidFill>
            <a:schemeClr val="tx1"/>
          </a:solidFill>
          <a:latin typeface="+mn-lt"/>
        </a:defRPr>
      </a:lvl6pPr>
      <a:lvl7pPr marL="2971648" indent="-228588" algn="l" rtl="0" fontAlgn="base">
        <a:spcBef>
          <a:spcPct val="20000"/>
        </a:spcBef>
        <a:spcAft>
          <a:spcPct val="0"/>
        </a:spcAft>
        <a:buChar char="»"/>
        <a:defRPr sz="2000">
          <a:solidFill>
            <a:schemeClr val="tx1"/>
          </a:solidFill>
          <a:latin typeface="+mn-lt"/>
        </a:defRPr>
      </a:lvl7pPr>
      <a:lvl8pPr marL="3428825" indent="-228588" algn="l" rtl="0" fontAlgn="base">
        <a:spcBef>
          <a:spcPct val="20000"/>
        </a:spcBef>
        <a:spcAft>
          <a:spcPct val="0"/>
        </a:spcAft>
        <a:buChar char="»"/>
        <a:defRPr sz="2000">
          <a:solidFill>
            <a:schemeClr val="tx1"/>
          </a:solidFill>
          <a:latin typeface="+mn-lt"/>
        </a:defRPr>
      </a:lvl8pPr>
      <a:lvl9pPr marL="3886001" indent="-228588"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ltLang="en-US"/>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35" tIns="45718" rIns="91435" bIns="45718" rtlCol="0" anchor="ctr"/>
          <a:lstStyle>
            <a:lvl1pPr algn="l" eaLnBrk="1" fontAlgn="auto" hangingPunct="1">
              <a:spcBef>
                <a:spcPts val="0"/>
              </a:spcBef>
              <a:spcAft>
                <a:spcPts val="0"/>
              </a:spcAft>
              <a:defRPr sz="1200" b="0">
                <a:solidFill>
                  <a:srgbClr val="000000">
                    <a:tint val="75000"/>
                  </a:srgbClr>
                </a:solidFill>
                <a:latin typeface="Calibri"/>
                <a:ea typeface="+mn-ea"/>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35" tIns="45718" rIns="91435" bIns="45718" rtlCol="0" anchor="ctr"/>
          <a:lstStyle>
            <a:lvl1pPr algn="ctr" eaLnBrk="1" fontAlgn="auto" hangingPunct="1">
              <a:spcBef>
                <a:spcPts val="0"/>
              </a:spcBef>
              <a:spcAft>
                <a:spcPts val="0"/>
              </a:spcAft>
              <a:defRPr sz="1200" b="0">
                <a:solidFill>
                  <a:srgbClr val="000000">
                    <a:tint val="75000"/>
                  </a:srgb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35" tIns="45718" rIns="91435" bIns="45718" numCol="1" anchor="ctr" anchorCtr="0" compatLnSpc="1">
            <a:prstTxWarp prst="textNoShape">
              <a:avLst/>
            </a:prstTxWarp>
          </a:bodyPr>
          <a:lstStyle>
            <a:lvl1pPr algn="r">
              <a:defRPr sz="1200" b="0">
                <a:solidFill>
                  <a:srgbClr val="898989"/>
                </a:solidFill>
                <a:latin typeface="Calibri" pitchFamily="34" charset="0"/>
              </a:defRPr>
            </a:lvl1pPr>
          </a:lstStyle>
          <a:p>
            <a:pPr>
              <a:defRPr/>
            </a:pPr>
            <a:fld id="{66F91FF2-CBC2-49B0-B047-85B1C7EA385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Lst>
  <p:txStyles>
    <p:titleStyle>
      <a:lvl1pPr algn="ctr" rtl="0" eaLnBrk="0" fontAlgn="base" hangingPunct="0">
        <a:spcBef>
          <a:spcPct val="0"/>
        </a:spcBef>
        <a:spcAft>
          <a:spcPct val="0"/>
        </a:spcAft>
        <a:defRPr sz="44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177" algn="ctr" rtl="0" fontAlgn="base">
        <a:spcBef>
          <a:spcPct val="0"/>
        </a:spcBef>
        <a:spcAft>
          <a:spcPct val="0"/>
        </a:spcAft>
        <a:defRPr sz="4400">
          <a:solidFill>
            <a:schemeClr val="tx1"/>
          </a:solidFill>
          <a:latin typeface="Calibri" pitchFamily="34" charset="0"/>
        </a:defRPr>
      </a:lvl6pPr>
      <a:lvl7pPr marL="914353" algn="ctr" rtl="0" fontAlgn="base">
        <a:spcBef>
          <a:spcPct val="0"/>
        </a:spcBef>
        <a:spcAft>
          <a:spcPct val="0"/>
        </a:spcAft>
        <a:defRPr sz="4400">
          <a:solidFill>
            <a:schemeClr val="tx1"/>
          </a:solidFill>
          <a:latin typeface="Calibri" pitchFamily="34" charset="0"/>
        </a:defRPr>
      </a:lvl7pPr>
      <a:lvl8pPr marL="1371530" algn="ctr" rtl="0" fontAlgn="base">
        <a:spcBef>
          <a:spcPct val="0"/>
        </a:spcBef>
        <a:spcAft>
          <a:spcPct val="0"/>
        </a:spcAft>
        <a:defRPr sz="4400">
          <a:solidFill>
            <a:schemeClr val="tx1"/>
          </a:solidFill>
          <a:latin typeface="Calibri" pitchFamily="34" charset="0"/>
        </a:defRPr>
      </a:lvl8pPr>
      <a:lvl9pPr marL="1828706" algn="ctr" rtl="0" fontAlgn="base">
        <a:spcBef>
          <a:spcPct val="0"/>
        </a:spcBef>
        <a:spcAft>
          <a:spcPct val="0"/>
        </a:spcAft>
        <a:defRPr sz="4400">
          <a:solidFill>
            <a:schemeClr val="tx1"/>
          </a:solidFill>
          <a:latin typeface="Calibri" pitchFamily="34" charset="0"/>
        </a:defRPr>
      </a:lvl9pPr>
    </p:titleStyle>
    <p:bodyStyle>
      <a:lvl1pPr marL="341313" indent="-341313" algn="l" rtl="0" eaLnBrk="0" fontAlgn="base" hangingPunct="0">
        <a:spcBef>
          <a:spcPct val="20000"/>
        </a:spcBef>
        <a:spcAft>
          <a:spcPct val="0"/>
        </a:spcAft>
        <a:buFont typeface="Arial" pitchFamily="34" charset="0"/>
        <a:buChar char="•"/>
        <a:defRPr sz="3200">
          <a:solidFill>
            <a:schemeClr val="tx1"/>
          </a:solidFill>
          <a:latin typeface="+mn-lt"/>
          <a:ea typeface="ＭＳ Ｐゴシック" charset="0"/>
          <a:cs typeface="ＭＳ Ｐゴシック" charset="0"/>
        </a:defRPr>
      </a:lvl1pPr>
      <a:lvl2pPr marL="741363" indent="-284163" algn="l" rtl="0" eaLnBrk="0" fontAlgn="base" hangingPunct="0">
        <a:spcBef>
          <a:spcPct val="20000"/>
        </a:spcBef>
        <a:spcAft>
          <a:spcPct val="0"/>
        </a:spcAft>
        <a:buFont typeface="Arial" pitchFamily="34" charset="0"/>
        <a:buChar char="–"/>
        <a:defRPr sz="2800">
          <a:solidFill>
            <a:schemeClr val="tx1"/>
          </a:solidFill>
          <a:latin typeface="+mn-lt"/>
          <a:ea typeface="ＭＳ Ｐゴシック" charset="0"/>
        </a:defRPr>
      </a:lvl2pPr>
      <a:lvl3pPr marL="1141413" indent="-227013" algn="l" rtl="0" eaLnBrk="0" fontAlgn="base" hangingPunct="0">
        <a:spcBef>
          <a:spcPct val="20000"/>
        </a:spcBef>
        <a:spcAft>
          <a:spcPct val="0"/>
        </a:spcAft>
        <a:buFont typeface="Arial" pitchFamily="34" charset="0"/>
        <a:buChar char="•"/>
        <a:defRPr sz="2400">
          <a:solidFill>
            <a:schemeClr val="tx1"/>
          </a:solidFill>
          <a:latin typeface="+mn-lt"/>
          <a:ea typeface="ＭＳ Ｐゴシック" charset="0"/>
        </a:defRPr>
      </a:lvl3pPr>
      <a:lvl4pPr marL="1598613" indent="-227013" algn="l" rtl="0" eaLnBrk="0" fontAlgn="base" hangingPunct="0">
        <a:spcBef>
          <a:spcPct val="20000"/>
        </a:spcBef>
        <a:spcAft>
          <a:spcPct val="0"/>
        </a:spcAft>
        <a:buFont typeface="Arial" pitchFamily="34" charset="0"/>
        <a:buChar char="–"/>
        <a:defRPr sz="2000">
          <a:solidFill>
            <a:schemeClr val="tx1"/>
          </a:solidFill>
          <a:latin typeface="+mn-lt"/>
          <a:ea typeface="ＭＳ Ｐゴシック" charset="0"/>
        </a:defRPr>
      </a:lvl4pPr>
      <a:lvl5pPr marL="2055813" indent="-227013" algn="l" rtl="0" eaLnBrk="0" fontAlgn="base" hangingPunct="0">
        <a:spcBef>
          <a:spcPct val="20000"/>
        </a:spcBef>
        <a:spcAft>
          <a:spcPct val="0"/>
        </a:spcAft>
        <a:buFont typeface="Arial" pitchFamily="34" charset="0"/>
        <a:buChar char="»"/>
        <a:defRPr sz="2000">
          <a:solidFill>
            <a:schemeClr val="tx1"/>
          </a:solidFill>
          <a:latin typeface="+mn-lt"/>
          <a:ea typeface="ＭＳ Ｐゴシック" charset="0"/>
        </a:defRPr>
      </a:lvl5pPr>
      <a:lvl6pPr marL="2514471" indent="-228588" algn="l" rtl="0" fontAlgn="base">
        <a:spcBef>
          <a:spcPct val="20000"/>
        </a:spcBef>
        <a:spcAft>
          <a:spcPct val="0"/>
        </a:spcAft>
        <a:buFont typeface="Arial" pitchFamily="34" charset="0"/>
        <a:buChar char="»"/>
        <a:defRPr sz="2000">
          <a:solidFill>
            <a:schemeClr val="tx1"/>
          </a:solidFill>
          <a:latin typeface="+mn-lt"/>
        </a:defRPr>
      </a:lvl6pPr>
      <a:lvl7pPr marL="2971648" indent="-228588" algn="l" rtl="0" fontAlgn="base">
        <a:spcBef>
          <a:spcPct val="20000"/>
        </a:spcBef>
        <a:spcAft>
          <a:spcPct val="0"/>
        </a:spcAft>
        <a:buFont typeface="Arial" pitchFamily="34" charset="0"/>
        <a:buChar char="»"/>
        <a:defRPr sz="2000">
          <a:solidFill>
            <a:schemeClr val="tx1"/>
          </a:solidFill>
          <a:latin typeface="+mn-lt"/>
        </a:defRPr>
      </a:lvl7pPr>
      <a:lvl8pPr marL="3428825" indent="-228588" algn="l" rtl="0" fontAlgn="base">
        <a:spcBef>
          <a:spcPct val="20000"/>
        </a:spcBef>
        <a:spcAft>
          <a:spcPct val="0"/>
        </a:spcAft>
        <a:buFont typeface="Arial" pitchFamily="34" charset="0"/>
        <a:buChar char="»"/>
        <a:defRPr sz="2000">
          <a:solidFill>
            <a:schemeClr val="tx1"/>
          </a:solidFill>
          <a:latin typeface="+mn-lt"/>
        </a:defRPr>
      </a:lvl8pPr>
      <a:lvl9pPr marL="3886001" indent="-228588" algn="l" rtl="0" fontAlgn="base">
        <a:spcBef>
          <a:spcPct val="20000"/>
        </a:spcBef>
        <a:spcAft>
          <a:spcPct val="0"/>
        </a:spcAft>
        <a:buFont typeface="Arial" pitchFamily="34" charset="0"/>
        <a:buChar char="»"/>
        <a:defRPr sz="2000">
          <a:solidFill>
            <a:schemeClr val="tx1"/>
          </a:solidFill>
          <a:latin typeface="+mn-lt"/>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rgbClr val="000000"/>
                </a:solidFill>
                <a:latin typeface="Arial" charset="0"/>
                <a:ea typeface="+mn-ea"/>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rgbClr val="000000"/>
                </a:solidFill>
                <a:latin typeface="Arial" charset="0"/>
                <a:ea typeface="+mn-ea"/>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smtClean="0">
                <a:solidFill>
                  <a:srgbClr val="000000"/>
                </a:solidFill>
              </a:defRPr>
            </a:lvl1pPr>
          </a:lstStyle>
          <a:p>
            <a:pPr>
              <a:defRPr/>
            </a:pPr>
            <a:fld id="{ECAE8875-AB98-4E05-93D3-329B11550F2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17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cs typeface="Arial" charset="0"/>
              </a:defRPr>
            </a:lvl1pPr>
          </a:lstStyle>
          <a:p>
            <a:pPr>
              <a:defRPr/>
            </a:pPr>
            <a:fld id="{35705C02-6D4C-46F7-A0EB-FADD4BE3C29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195"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rgbClr val="000000"/>
                </a:solidFill>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Times New Roman" pitchFamily="18"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Times New Roman" pitchFamily="18" charset="0"/>
              </a:defRPr>
            </a:lvl1pPr>
          </a:lstStyle>
          <a:p>
            <a:pPr>
              <a:defRPr/>
            </a:pPr>
            <a:fld id="{097F144B-C029-4D85-8923-2B4E1D01DB1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4.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4.xml"/><Relationship Id="rId1" Type="http://schemas.openxmlformats.org/officeDocument/2006/relationships/vmlDrawing" Target="../drawings/vmlDrawing5.vml"/><Relationship Id="rId5" Type="http://schemas.openxmlformats.org/officeDocument/2006/relationships/image" Target="../media/image24.wmf"/><Relationship Id="rId4"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4.xml"/><Relationship Id="rId1" Type="http://schemas.openxmlformats.org/officeDocument/2006/relationships/vmlDrawing" Target="../drawings/vmlDrawing7.v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5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video" Target="file:///C:\usr\iainm\Presentation\job-talk\movies\ibmsam.mpg" TargetMode="External"/><Relationship Id="rId1" Type="http://schemas.openxmlformats.org/officeDocument/2006/relationships/vmlDrawing" Target="../drawings/vmlDrawing10.vml"/><Relationship Id="rId6" Type="http://schemas.openxmlformats.org/officeDocument/2006/relationships/image" Target="../media/image37.emf"/><Relationship Id="rId5" Type="http://schemas.openxmlformats.org/officeDocument/2006/relationships/oleObject" Target="../embeddings/oleObject26.bin"/><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8.png"/><Relationship Id="rId4" Type="http://schemas.openxmlformats.org/officeDocument/2006/relationships/image" Target="../media/image40.emf"/></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2.wmf"/><Relationship Id="rId3" Type="http://schemas.openxmlformats.org/officeDocument/2006/relationships/notesSlide" Target="../notesSlides/notesSlide16.xml"/><Relationship Id="rId7" Type="http://schemas.openxmlformats.org/officeDocument/2006/relationships/image" Target="../media/image46.png"/><Relationship Id="rId12"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5" Type="http://schemas.openxmlformats.org/officeDocument/2006/relationships/image" Target="../media/image50.png"/><Relationship Id="rId10" Type="http://schemas.openxmlformats.org/officeDocument/2006/relationships/image" Target="../media/image41.wmf"/><Relationship Id="rId4" Type="http://schemas.openxmlformats.org/officeDocument/2006/relationships/image" Target="../media/image43.png"/><Relationship Id="rId9" Type="http://schemas.openxmlformats.org/officeDocument/2006/relationships/oleObject" Target="../embeddings/oleObject28.bin"/><Relationship Id="rId1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59.png"/><Relationship Id="rId7"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2.png"/><Relationship Id="rId5" Type="http://schemas.openxmlformats.org/officeDocument/2006/relationships/image" Target="../media/image54.png"/><Relationship Id="rId10" Type="http://schemas.openxmlformats.org/officeDocument/2006/relationships/customXml" Target="../ink/ink3.xml"/><Relationship Id="rId4" Type="http://schemas.openxmlformats.org/officeDocument/2006/relationships/image" Target="../media/image53.png"/><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59.png"/><Relationship Id="rId4" Type="http://schemas.openxmlformats.org/officeDocument/2006/relationships/image" Target="../media/image60.wmf"/></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customXml" Target="../ink/ink5.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4.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4.png"/><Relationship Id="rId3" Type="http://schemas.openxmlformats.org/officeDocument/2006/relationships/image" Target="../media/image53.png"/><Relationship Id="rId7" Type="http://schemas.openxmlformats.org/officeDocument/2006/relationships/image" Target="../media/image66.png"/><Relationship Id="rId12" Type="http://schemas.openxmlformats.org/officeDocument/2006/relationships/image" Target="../media/image63.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73.png"/><Relationship Id="rId5" Type="http://schemas.openxmlformats.org/officeDocument/2006/relationships/image" Target="../media/image52.png"/><Relationship Id="rId10" Type="http://schemas.openxmlformats.org/officeDocument/2006/relationships/image" Target="../media/image70.png"/><Relationship Id="rId4" Type="http://schemas.openxmlformats.org/officeDocument/2006/relationships/image" Target="../media/image54.png"/><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6.png"/><Relationship Id="rId7" Type="http://schemas.openxmlformats.org/officeDocument/2006/relationships/customXml" Target="../ink/ink6.xml"/><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4.png"/><Relationship Id="rId3" Type="http://schemas.openxmlformats.org/officeDocument/2006/relationships/image" Target="../media/image53.png"/><Relationship Id="rId7" Type="http://schemas.openxmlformats.org/officeDocument/2006/relationships/image" Target="../media/image66.png"/><Relationship Id="rId12" Type="http://schemas.openxmlformats.org/officeDocument/2006/relationships/image" Target="../media/image63.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73.png"/><Relationship Id="rId5" Type="http://schemas.openxmlformats.org/officeDocument/2006/relationships/image" Target="../media/image52.png"/><Relationship Id="rId10" Type="http://schemas.openxmlformats.org/officeDocument/2006/relationships/image" Target="../media/image70.png"/><Relationship Id="rId4" Type="http://schemas.openxmlformats.org/officeDocument/2006/relationships/image" Target="../media/image54.png"/><Relationship Id="rId9"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customXml" Target="../ink/ink7.xml"/><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55.png"/><Relationship Id="rId12" Type="http://schemas.openxmlformats.org/officeDocument/2006/relationships/image" Target="../media/image7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70.png"/><Relationship Id="rId5" Type="http://schemas.openxmlformats.org/officeDocument/2006/relationships/image" Target="../media/image54.png"/><Relationship Id="rId10" Type="http://schemas.openxmlformats.org/officeDocument/2006/relationships/image" Target="../media/image69.png"/><Relationship Id="rId4" Type="http://schemas.openxmlformats.org/officeDocument/2006/relationships/image" Target="../media/image53.png"/><Relationship Id="rId9"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ctrTitle"/>
          </p:nvPr>
        </p:nvSpPr>
        <p:spPr>
          <a:xfrm>
            <a:off x="685800" y="358775"/>
            <a:ext cx="7772400" cy="1470025"/>
          </a:xfrm>
        </p:spPr>
        <p:txBody>
          <a:bodyPr/>
          <a:lstStyle/>
          <a:p>
            <a:pPr eaLnBrk="1" hangingPunct="1"/>
            <a:r>
              <a:rPr lang="en-US" altLang="en-US" sz="5400">
                <a:ea typeface="ＭＳ Ｐゴシック" pitchFamily="34" charset="-128"/>
              </a:rPr>
              <a:t>Computer Vision</a:t>
            </a:r>
          </a:p>
        </p:txBody>
      </p:sp>
      <p:sp>
        <p:nvSpPr>
          <p:cNvPr id="68611" name="Rectangle 3"/>
          <p:cNvSpPr>
            <a:spLocks noGrp="1" noChangeArrowheads="1"/>
          </p:cNvSpPr>
          <p:nvPr>
            <p:ph type="subTitle" idx="1"/>
          </p:nvPr>
        </p:nvSpPr>
        <p:spPr>
          <a:xfrm>
            <a:off x="1371600" y="2209800"/>
            <a:ext cx="6705600" cy="1752600"/>
          </a:xfrm>
        </p:spPr>
        <p:txBody>
          <a:bodyPr/>
          <a:lstStyle/>
          <a:p>
            <a:pPr eaLnBrk="1" hangingPunct="1"/>
            <a:r>
              <a:rPr lang="en-US" altLang="en-US">
                <a:ea typeface="ＭＳ Ｐゴシック" pitchFamily="34" charset="-128"/>
              </a:rPr>
              <a:t>Fall 2017 </a:t>
            </a:r>
            <a:r>
              <a:rPr lang="en-US" altLang="en-US" dirty="0">
                <a:ea typeface="ＭＳ Ｐゴシック" pitchFamily="34" charset="-128"/>
              </a:rPr>
              <a:t>16720</a:t>
            </a:r>
          </a:p>
          <a:p>
            <a:pPr eaLnBrk="1" hangingPunct="1"/>
            <a:endParaRPr lang="en-US" altLang="en-US" dirty="0">
              <a:ea typeface="ＭＳ Ｐゴシック" pitchFamily="34" charset="-128"/>
            </a:endParaRPr>
          </a:p>
          <a:p>
            <a:pPr eaLnBrk="1" hangingPunct="1"/>
            <a:r>
              <a:rPr lang="en-US" altLang="en-US" dirty="0">
                <a:ea typeface="ＭＳ Ｐゴシック" pitchFamily="34" charset="-128"/>
              </a:rPr>
              <a:t>Instructor: S. Narasimhan, D. Held</a:t>
            </a:r>
          </a:p>
          <a:p>
            <a:pPr eaLnBrk="1" hangingPunct="1"/>
            <a:endParaRPr lang="en-US" altLang="en-US" sz="2800" dirty="0">
              <a:ea typeface="ＭＳ Ｐゴシック" pitchFamily="34" charset="-128"/>
            </a:endParaRPr>
          </a:p>
          <a:p>
            <a:pPr eaLnBrk="1" hangingPunct="1"/>
            <a:r>
              <a:rPr lang="en-US" altLang="en-US" dirty="0">
                <a:ea typeface="ＭＳ Ｐゴシック" pitchFamily="34" charset="-128"/>
              </a:rPr>
              <a:t>DH 2315</a:t>
            </a:r>
          </a:p>
          <a:p>
            <a:pPr eaLnBrk="1" hangingPunct="1"/>
            <a:r>
              <a:rPr lang="en-US" altLang="en-US" dirty="0">
                <a:ea typeface="ＭＳ Ｐゴシック" pitchFamily="34" charset="-128"/>
              </a:rPr>
              <a:t>M-W 4:30pm – 5:50pm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9874" name="Group 11"/>
          <p:cNvGrpSpPr>
            <a:grpSpLocks/>
          </p:cNvGrpSpPr>
          <p:nvPr/>
        </p:nvGrpSpPr>
        <p:grpSpPr bwMode="auto">
          <a:xfrm>
            <a:off x="2674938" y="1898650"/>
            <a:ext cx="3389312" cy="4751388"/>
            <a:chOff x="2112" y="939"/>
            <a:chExt cx="2135" cy="2993"/>
          </a:xfrm>
        </p:grpSpPr>
        <p:sp>
          <p:nvSpPr>
            <p:cNvPr id="79885" name="Line 4"/>
            <p:cNvSpPr>
              <a:spLocks noChangeShapeType="1"/>
            </p:cNvSpPr>
            <p:nvPr/>
          </p:nvSpPr>
          <p:spPr bwMode="auto">
            <a:xfrm flipH="1" flipV="1">
              <a:off x="3051" y="2150"/>
              <a:ext cx="379" cy="62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86" name="AutoShape 5"/>
            <p:cNvSpPr>
              <a:spLocks noChangeArrowheads="1"/>
            </p:cNvSpPr>
            <p:nvPr/>
          </p:nvSpPr>
          <p:spPr bwMode="auto">
            <a:xfrm rot="-1551184">
              <a:off x="3370" y="2759"/>
              <a:ext cx="251" cy="154"/>
            </a:xfrm>
            <a:prstGeom prst="parallelogram">
              <a:avLst>
                <a:gd name="adj" fmla="val 40747"/>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9887" name="Line 6"/>
            <p:cNvSpPr>
              <a:spLocks noChangeShapeType="1"/>
            </p:cNvSpPr>
            <p:nvPr/>
          </p:nvSpPr>
          <p:spPr bwMode="auto">
            <a:xfrm flipH="1" flipV="1">
              <a:off x="2301" y="939"/>
              <a:ext cx="756" cy="12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88" name="Line 7"/>
            <p:cNvSpPr>
              <a:spLocks noChangeShapeType="1"/>
            </p:cNvSpPr>
            <p:nvPr/>
          </p:nvSpPr>
          <p:spPr bwMode="auto">
            <a:xfrm flipH="1" flipV="1">
              <a:off x="3482" y="2839"/>
              <a:ext cx="616" cy="10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89" name="AutoShape 8"/>
            <p:cNvSpPr>
              <a:spLocks noChangeArrowheads="1"/>
            </p:cNvSpPr>
            <p:nvPr/>
          </p:nvSpPr>
          <p:spPr bwMode="auto">
            <a:xfrm rot="-1661506">
              <a:off x="2112" y="2158"/>
              <a:ext cx="2135" cy="1030"/>
            </a:xfrm>
            <a:prstGeom prst="parallelogram">
              <a:avLst>
                <a:gd name="adj" fmla="val 5182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grpSp>
      <p:sp>
        <p:nvSpPr>
          <p:cNvPr id="79875" name="AutoShape 9"/>
          <p:cNvSpPr>
            <a:spLocks noChangeArrowheads="1"/>
          </p:cNvSpPr>
          <p:nvPr/>
        </p:nvSpPr>
        <p:spPr bwMode="auto">
          <a:xfrm rot="-3452151">
            <a:off x="503237" y="2419351"/>
            <a:ext cx="4195763" cy="2024062"/>
          </a:xfrm>
          <a:prstGeom prst="parallelogram">
            <a:avLst>
              <a:gd name="adj" fmla="val 79981"/>
            </a:avLst>
          </a:prstGeom>
          <a:solidFill>
            <a:srgbClr val="969696">
              <a:alpha val="25882"/>
            </a:srgb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9876" name="Oval 10"/>
          <p:cNvSpPr>
            <a:spLocks noChangeArrowheads="1"/>
          </p:cNvSpPr>
          <p:nvPr/>
        </p:nvSpPr>
        <p:spPr bwMode="auto">
          <a:xfrm>
            <a:off x="2863850" y="1792288"/>
            <a:ext cx="198438" cy="19843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9877" name="Line 13"/>
          <p:cNvSpPr>
            <a:spLocks noChangeShapeType="1"/>
          </p:cNvSpPr>
          <p:nvPr/>
        </p:nvSpPr>
        <p:spPr bwMode="auto">
          <a:xfrm rot="-3818800" flipH="1" flipV="1">
            <a:off x="5453063" y="1130300"/>
            <a:ext cx="601662" cy="99218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78" name="AutoShape 14"/>
          <p:cNvSpPr>
            <a:spLocks noChangeArrowheads="1"/>
          </p:cNvSpPr>
          <p:nvPr/>
        </p:nvSpPr>
        <p:spPr bwMode="auto">
          <a:xfrm rot="-5369984">
            <a:off x="6265069" y="1404144"/>
            <a:ext cx="398463" cy="244475"/>
          </a:xfrm>
          <a:prstGeom prst="parallelogram">
            <a:avLst>
              <a:gd name="adj" fmla="val 40747"/>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9879" name="Line 15"/>
          <p:cNvSpPr>
            <a:spLocks noChangeShapeType="1"/>
          </p:cNvSpPr>
          <p:nvPr/>
        </p:nvSpPr>
        <p:spPr bwMode="auto">
          <a:xfrm rot="-3818800" flipH="1" flipV="1">
            <a:off x="3459957" y="813593"/>
            <a:ext cx="1200150" cy="1941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80" name="Line 16"/>
          <p:cNvSpPr>
            <a:spLocks noChangeShapeType="1"/>
          </p:cNvSpPr>
          <p:nvPr/>
        </p:nvSpPr>
        <p:spPr bwMode="auto">
          <a:xfrm rot="-3818800" flipH="1" flipV="1">
            <a:off x="6965157" y="629444"/>
            <a:ext cx="977900" cy="1735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81" name="AutoShape 17"/>
          <p:cNvSpPr>
            <a:spLocks noChangeArrowheads="1"/>
          </p:cNvSpPr>
          <p:nvPr/>
        </p:nvSpPr>
        <p:spPr bwMode="auto">
          <a:xfrm rot="-5480306">
            <a:off x="4315620" y="1043781"/>
            <a:ext cx="3389312" cy="1635125"/>
          </a:xfrm>
          <a:prstGeom prst="parallelogram">
            <a:avLst>
              <a:gd name="adj" fmla="val 50602"/>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9882" name="Text Box 18"/>
          <p:cNvSpPr txBox="1">
            <a:spLocks noChangeArrowheads="1"/>
          </p:cNvSpPr>
          <p:nvPr/>
        </p:nvSpPr>
        <p:spPr bwMode="auto">
          <a:xfrm>
            <a:off x="2566988" y="1857375"/>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solidFill>
                  <a:srgbClr val="000000"/>
                </a:solidFill>
              </a:rPr>
              <a:t>P</a:t>
            </a:r>
            <a:endParaRPr lang="en-US" altLang="en-US" sz="2400" b="0">
              <a:solidFill>
                <a:srgbClr val="000000"/>
              </a:solidFill>
            </a:endParaRPr>
          </a:p>
        </p:txBody>
      </p:sp>
      <p:sp>
        <p:nvSpPr>
          <p:cNvPr id="79883" name="Text Box 19"/>
          <p:cNvSpPr txBox="1">
            <a:spLocks noChangeArrowheads="1"/>
          </p:cNvSpPr>
          <p:nvPr/>
        </p:nvSpPr>
        <p:spPr bwMode="auto">
          <a:xfrm>
            <a:off x="4376738" y="47847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solidFill>
                  <a:srgbClr val="000000"/>
                </a:solidFill>
              </a:rPr>
              <a:t>p</a:t>
            </a:r>
            <a:endParaRPr lang="en-US" altLang="en-US" sz="2400" b="0">
              <a:solidFill>
                <a:srgbClr val="000000"/>
              </a:solidFill>
            </a:endParaRPr>
          </a:p>
        </p:txBody>
      </p:sp>
      <p:sp>
        <p:nvSpPr>
          <p:cNvPr id="79884" name="Text Box 20"/>
          <p:cNvSpPr txBox="1">
            <a:spLocks noChangeArrowheads="1"/>
          </p:cNvSpPr>
          <p:nvPr/>
        </p:nvSpPr>
        <p:spPr bwMode="auto">
          <a:xfrm>
            <a:off x="6238875" y="1644650"/>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solidFill>
                  <a:srgbClr val="000000"/>
                </a:solidFill>
              </a:rPr>
              <a:t>p’</a:t>
            </a:r>
            <a:endParaRPr lang="en-US" altLang="en-US" sz="2400" b="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AutoShape 4"/>
          <p:cNvSpPr>
            <a:spLocks noChangeArrowheads="1"/>
          </p:cNvSpPr>
          <p:nvPr/>
        </p:nvSpPr>
        <p:spPr bwMode="auto">
          <a:xfrm rot="-1581024">
            <a:off x="4992688" y="2125663"/>
            <a:ext cx="2962275" cy="1816100"/>
          </a:xfrm>
          <a:prstGeom prst="parallelogram">
            <a:avLst>
              <a:gd name="adj" fmla="val 40778"/>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useBgFill="1">
        <p:nvSpPr>
          <p:cNvPr id="80899" name="AutoShape 5"/>
          <p:cNvSpPr>
            <a:spLocks noChangeArrowheads="1"/>
          </p:cNvSpPr>
          <p:nvPr/>
        </p:nvSpPr>
        <p:spPr bwMode="auto">
          <a:xfrm>
            <a:off x="5976938" y="2089150"/>
            <a:ext cx="2962275" cy="1816100"/>
          </a:xfrm>
          <a:prstGeom prst="parallelogram">
            <a:avLst>
              <a:gd name="adj" fmla="val 40778"/>
            </a:avLst>
          </a:prstGeom>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00" name="Line 6"/>
          <p:cNvSpPr>
            <a:spLocks noChangeShapeType="1"/>
          </p:cNvSpPr>
          <p:nvPr/>
        </p:nvSpPr>
        <p:spPr bwMode="auto">
          <a:xfrm flipH="1" flipV="1">
            <a:off x="5160963" y="1011238"/>
            <a:ext cx="969962" cy="1168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01" name="Oval 7"/>
          <p:cNvSpPr>
            <a:spLocks noChangeArrowheads="1"/>
          </p:cNvSpPr>
          <p:nvPr/>
        </p:nvSpPr>
        <p:spPr bwMode="auto">
          <a:xfrm>
            <a:off x="5089525" y="941388"/>
            <a:ext cx="115888" cy="115887"/>
          </a:xfrm>
          <a:prstGeom prst="ellipse">
            <a:avLst/>
          </a:prstGeom>
          <a:solidFill>
            <a:schemeClr val="accent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02" name="Line 8"/>
          <p:cNvSpPr>
            <a:spLocks noChangeShapeType="1"/>
          </p:cNvSpPr>
          <p:nvPr/>
        </p:nvSpPr>
        <p:spPr bwMode="auto">
          <a:xfrm flipH="1" flipV="1">
            <a:off x="6505575" y="2614613"/>
            <a:ext cx="493713" cy="5937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03" name="Line 9"/>
          <p:cNvSpPr>
            <a:spLocks noChangeShapeType="1"/>
          </p:cNvSpPr>
          <p:nvPr/>
        </p:nvSpPr>
        <p:spPr bwMode="auto">
          <a:xfrm flipH="1" flipV="1">
            <a:off x="6118225" y="2170113"/>
            <a:ext cx="198438" cy="2381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04" name="Line 10"/>
          <p:cNvSpPr>
            <a:spLocks noChangeShapeType="1"/>
          </p:cNvSpPr>
          <p:nvPr/>
        </p:nvSpPr>
        <p:spPr bwMode="auto">
          <a:xfrm flipH="1" flipV="1">
            <a:off x="7010400" y="3246438"/>
            <a:ext cx="1284288" cy="15446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05" name="Line 11"/>
          <p:cNvSpPr>
            <a:spLocks noChangeShapeType="1"/>
          </p:cNvSpPr>
          <p:nvPr/>
        </p:nvSpPr>
        <p:spPr bwMode="auto">
          <a:xfrm flipH="1" flipV="1">
            <a:off x="6327775" y="2408238"/>
            <a:ext cx="19050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06" name="Oval 12"/>
          <p:cNvSpPr>
            <a:spLocks noChangeArrowheads="1"/>
          </p:cNvSpPr>
          <p:nvPr/>
        </p:nvSpPr>
        <p:spPr bwMode="auto">
          <a:xfrm>
            <a:off x="6262688" y="2365375"/>
            <a:ext cx="115887" cy="114300"/>
          </a:xfrm>
          <a:prstGeom prst="ellipse">
            <a:avLst/>
          </a:prstGeom>
          <a:solidFill>
            <a:schemeClr val="accent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07" name="Oval 13"/>
          <p:cNvSpPr>
            <a:spLocks noChangeArrowheads="1"/>
          </p:cNvSpPr>
          <p:nvPr/>
        </p:nvSpPr>
        <p:spPr bwMode="auto">
          <a:xfrm>
            <a:off x="6908800" y="3154363"/>
            <a:ext cx="123825" cy="123825"/>
          </a:xfrm>
          <a:prstGeom prst="ellipse">
            <a:avLst/>
          </a:prstGeom>
          <a:solidFill>
            <a:schemeClr val="accent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08" name="Oval 14"/>
          <p:cNvSpPr>
            <a:spLocks noChangeArrowheads="1"/>
          </p:cNvSpPr>
          <p:nvPr/>
        </p:nvSpPr>
        <p:spPr bwMode="auto">
          <a:xfrm>
            <a:off x="8216900" y="4686300"/>
            <a:ext cx="144463" cy="142875"/>
          </a:xfrm>
          <a:prstGeom prst="ellipse">
            <a:avLst/>
          </a:prstGeom>
          <a:solidFill>
            <a:schemeClr val="accent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09" name="Text Box 15"/>
          <p:cNvSpPr txBox="1">
            <a:spLocks noChangeArrowheads="1"/>
          </p:cNvSpPr>
          <p:nvPr/>
        </p:nvSpPr>
        <p:spPr bwMode="auto">
          <a:xfrm>
            <a:off x="8455025" y="4540250"/>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400">
                <a:solidFill>
                  <a:srgbClr val="000000"/>
                </a:solidFill>
              </a:rPr>
              <a:t>O</a:t>
            </a:r>
          </a:p>
        </p:txBody>
      </p:sp>
      <p:sp>
        <p:nvSpPr>
          <p:cNvPr id="80910" name="Text Box 16"/>
          <p:cNvSpPr txBox="1">
            <a:spLocks noChangeArrowheads="1"/>
          </p:cNvSpPr>
          <p:nvPr/>
        </p:nvSpPr>
        <p:spPr bwMode="auto">
          <a:xfrm>
            <a:off x="7011988" y="2895600"/>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400">
                <a:solidFill>
                  <a:srgbClr val="000000"/>
                </a:solidFill>
              </a:rPr>
              <a:t>p</a:t>
            </a:r>
          </a:p>
        </p:txBody>
      </p:sp>
      <p:sp>
        <p:nvSpPr>
          <p:cNvPr id="80911" name="Text Box 17"/>
          <p:cNvSpPr txBox="1">
            <a:spLocks noChangeArrowheads="1"/>
          </p:cNvSpPr>
          <p:nvPr/>
        </p:nvSpPr>
        <p:spPr bwMode="auto">
          <a:xfrm>
            <a:off x="5964238" y="23764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400">
                <a:solidFill>
                  <a:srgbClr val="000000"/>
                </a:solidFill>
              </a:rPr>
              <a:t>p’</a:t>
            </a:r>
          </a:p>
        </p:txBody>
      </p:sp>
      <p:sp>
        <p:nvSpPr>
          <p:cNvPr id="80912" name="Text Box 18"/>
          <p:cNvSpPr txBox="1">
            <a:spLocks noChangeArrowheads="1"/>
          </p:cNvSpPr>
          <p:nvPr/>
        </p:nvSpPr>
        <p:spPr bwMode="auto">
          <a:xfrm>
            <a:off x="4735513" y="398463"/>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400">
                <a:solidFill>
                  <a:srgbClr val="000000"/>
                </a:solidFill>
              </a:rPr>
              <a:t>P</a:t>
            </a:r>
          </a:p>
        </p:txBody>
      </p:sp>
      <p:graphicFrame>
        <p:nvGraphicFramePr>
          <p:cNvPr id="80913" name="Object 19"/>
          <p:cNvGraphicFramePr>
            <a:graphicFrameLocks noChangeAspect="1"/>
          </p:cNvGraphicFramePr>
          <p:nvPr/>
        </p:nvGraphicFramePr>
        <p:xfrm>
          <a:off x="4286250" y="5780088"/>
          <a:ext cx="1984375" cy="814387"/>
        </p:xfrm>
        <a:graphic>
          <a:graphicData uri="http://schemas.openxmlformats.org/presentationml/2006/ole">
            <mc:AlternateContent xmlns:mc="http://schemas.openxmlformats.org/markup-compatibility/2006">
              <mc:Choice xmlns:v="urn:schemas-microsoft-com:vml" Requires="v">
                <p:oleObj spid="_x0000_s80969" name="Equation" r:id="rId4" imgW="494870" imgH="203024" progId="Equation.3">
                  <p:embed/>
                </p:oleObj>
              </mc:Choice>
              <mc:Fallback>
                <p:oleObj name="Equation" r:id="rId4" imgW="494870" imgH="203024"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0" y="5780088"/>
                        <a:ext cx="1984375"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14" name="Line 21"/>
          <p:cNvSpPr>
            <a:spLocks noChangeShapeType="1"/>
          </p:cNvSpPr>
          <p:nvPr/>
        </p:nvSpPr>
        <p:spPr bwMode="auto">
          <a:xfrm flipH="1" flipV="1">
            <a:off x="3597275" y="3217863"/>
            <a:ext cx="495300" cy="81756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15" name="Line 22"/>
          <p:cNvSpPr>
            <a:spLocks noChangeShapeType="1"/>
          </p:cNvSpPr>
          <p:nvPr/>
        </p:nvSpPr>
        <p:spPr bwMode="auto">
          <a:xfrm flipH="1" flipV="1">
            <a:off x="3013075" y="3513138"/>
            <a:ext cx="866775" cy="96361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16" name="AutoShape 23"/>
          <p:cNvSpPr>
            <a:spLocks noChangeArrowheads="1"/>
          </p:cNvSpPr>
          <p:nvPr/>
        </p:nvSpPr>
        <p:spPr bwMode="auto">
          <a:xfrm rot="-1748884">
            <a:off x="3602038" y="4237038"/>
            <a:ext cx="327025" cy="201612"/>
          </a:xfrm>
          <a:prstGeom prst="parallelogram">
            <a:avLst>
              <a:gd name="adj" fmla="val 40551"/>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17" name="AutoShape 24"/>
          <p:cNvSpPr>
            <a:spLocks noChangeArrowheads="1"/>
          </p:cNvSpPr>
          <p:nvPr/>
        </p:nvSpPr>
        <p:spPr bwMode="auto">
          <a:xfrm rot="-1551184">
            <a:off x="4014788" y="4014788"/>
            <a:ext cx="328612" cy="201612"/>
          </a:xfrm>
          <a:prstGeom prst="parallelogram">
            <a:avLst>
              <a:gd name="adj" fmla="val 40748"/>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18" name="Oval 25"/>
          <p:cNvSpPr>
            <a:spLocks noChangeArrowheads="1"/>
          </p:cNvSpPr>
          <p:nvPr/>
        </p:nvSpPr>
        <p:spPr bwMode="auto">
          <a:xfrm>
            <a:off x="1435100" y="1760538"/>
            <a:ext cx="163513" cy="16351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19" name="Oval 26"/>
          <p:cNvSpPr>
            <a:spLocks noChangeArrowheads="1"/>
          </p:cNvSpPr>
          <p:nvPr/>
        </p:nvSpPr>
        <p:spPr bwMode="auto">
          <a:xfrm>
            <a:off x="2500313" y="1517650"/>
            <a:ext cx="163512" cy="1651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20" name="Line 27"/>
          <p:cNvSpPr>
            <a:spLocks noChangeShapeType="1"/>
          </p:cNvSpPr>
          <p:nvPr/>
        </p:nvSpPr>
        <p:spPr bwMode="auto">
          <a:xfrm flipV="1">
            <a:off x="3876675" y="4162425"/>
            <a:ext cx="182563" cy="92075"/>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21" name="Line 28"/>
          <p:cNvSpPr>
            <a:spLocks noChangeShapeType="1"/>
          </p:cNvSpPr>
          <p:nvPr/>
        </p:nvSpPr>
        <p:spPr bwMode="auto">
          <a:xfrm flipV="1">
            <a:off x="1598613" y="1690688"/>
            <a:ext cx="465137" cy="107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22" name="Text Box 29"/>
          <p:cNvSpPr txBox="1">
            <a:spLocks noChangeArrowheads="1"/>
          </p:cNvSpPr>
          <p:nvPr/>
        </p:nvSpPr>
        <p:spPr bwMode="auto">
          <a:xfrm>
            <a:off x="950913" y="1636713"/>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solidFill>
                  <a:srgbClr val="000000"/>
                </a:solidFill>
              </a:rPr>
              <a:t>P</a:t>
            </a:r>
            <a:endParaRPr lang="en-US" altLang="en-US" sz="2400" b="0">
              <a:solidFill>
                <a:srgbClr val="000000"/>
              </a:solidFill>
            </a:endParaRPr>
          </a:p>
        </p:txBody>
      </p:sp>
      <p:sp>
        <p:nvSpPr>
          <p:cNvPr id="80923" name="Oval 31"/>
          <p:cNvSpPr>
            <a:spLocks noChangeArrowheads="1"/>
          </p:cNvSpPr>
          <p:nvPr/>
        </p:nvSpPr>
        <p:spPr bwMode="auto">
          <a:xfrm>
            <a:off x="4881563" y="5443538"/>
            <a:ext cx="165100" cy="16351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24" name="Line 32"/>
          <p:cNvSpPr>
            <a:spLocks noChangeShapeType="1"/>
          </p:cNvSpPr>
          <p:nvPr/>
        </p:nvSpPr>
        <p:spPr bwMode="auto">
          <a:xfrm flipH="1" flipV="1">
            <a:off x="2376488" y="2819400"/>
            <a:ext cx="636587" cy="701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25" name="Line 33"/>
          <p:cNvSpPr>
            <a:spLocks noChangeShapeType="1"/>
          </p:cNvSpPr>
          <p:nvPr/>
        </p:nvSpPr>
        <p:spPr bwMode="auto">
          <a:xfrm flipH="1" flipV="1">
            <a:off x="2617788" y="1635125"/>
            <a:ext cx="987425" cy="159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26" name="Line 34"/>
          <p:cNvSpPr>
            <a:spLocks noChangeShapeType="1"/>
          </p:cNvSpPr>
          <p:nvPr/>
        </p:nvSpPr>
        <p:spPr bwMode="auto">
          <a:xfrm flipH="1" flipV="1">
            <a:off x="3757613" y="4351338"/>
            <a:ext cx="1195387" cy="1176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27" name="Line 35"/>
          <p:cNvSpPr>
            <a:spLocks noChangeShapeType="1"/>
          </p:cNvSpPr>
          <p:nvPr/>
        </p:nvSpPr>
        <p:spPr bwMode="auto">
          <a:xfrm flipH="1" flipV="1">
            <a:off x="4160838" y="4119563"/>
            <a:ext cx="804862" cy="1428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28" name="AutoShape 36"/>
          <p:cNvSpPr>
            <a:spLocks noChangeArrowheads="1"/>
          </p:cNvSpPr>
          <p:nvPr/>
        </p:nvSpPr>
        <p:spPr bwMode="auto">
          <a:xfrm rot="-1661506">
            <a:off x="2370138" y="3228975"/>
            <a:ext cx="2790825" cy="1346200"/>
          </a:xfrm>
          <a:prstGeom prst="parallelogram">
            <a:avLst>
              <a:gd name="adj" fmla="val 51828"/>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29" name="AutoShape 37"/>
          <p:cNvSpPr>
            <a:spLocks noChangeArrowheads="1"/>
          </p:cNvSpPr>
          <p:nvPr/>
        </p:nvSpPr>
        <p:spPr bwMode="auto">
          <a:xfrm rot="-1661506">
            <a:off x="0" y="1123950"/>
            <a:ext cx="3454400" cy="1666875"/>
          </a:xfrm>
          <a:prstGeom prst="parallelogram">
            <a:avLst>
              <a:gd name="adj" fmla="val 5181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30" name="Text Box 38"/>
          <p:cNvSpPr txBox="1">
            <a:spLocks noChangeArrowheads="1"/>
          </p:cNvSpPr>
          <p:nvPr/>
        </p:nvSpPr>
        <p:spPr bwMode="auto">
          <a:xfrm>
            <a:off x="2239963" y="1639888"/>
            <a:ext cx="471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solidFill>
                  <a:srgbClr val="000000"/>
                </a:solidFill>
              </a:rPr>
              <a:t>P’</a:t>
            </a:r>
            <a:endParaRPr lang="en-US" altLang="en-US" sz="2400" b="0">
              <a:solidFill>
                <a:srgbClr val="000000"/>
              </a:solidFill>
            </a:endParaRPr>
          </a:p>
        </p:txBody>
      </p:sp>
      <p:sp>
        <p:nvSpPr>
          <p:cNvPr id="80931" name="Line 40"/>
          <p:cNvSpPr>
            <a:spLocks noChangeShapeType="1"/>
          </p:cNvSpPr>
          <p:nvPr/>
        </p:nvSpPr>
        <p:spPr bwMode="auto">
          <a:xfrm flipV="1">
            <a:off x="2078038" y="1579563"/>
            <a:ext cx="438150" cy="10636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32" name="Line 41"/>
          <p:cNvSpPr>
            <a:spLocks noChangeShapeType="1"/>
          </p:cNvSpPr>
          <p:nvPr/>
        </p:nvSpPr>
        <p:spPr bwMode="auto">
          <a:xfrm flipH="1" flipV="1">
            <a:off x="1797050" y="2176463"/>
            <a:ext cx="557213" cy="62071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33" name="Line 42"/>
          <p:cNvSpPr>
            <a:spLocks noChangeShapeType="1"/>
          </p:cNvSpPr>
          <p:nvPr/>
        </p:nvSpPr>
        <p:spPr bwMode="auto">
          <a:xfrm flipH="1" flipV="1">
            <a:off x="1525588" y="1887538"/>
            <a:ext cx="255587" cy="271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34" name="AutoShape 39"/>
          <p:cNvSpPr>
            <a:spLocks noChangeArrowheads="1"/>
          </p:cNvSpPr>
          <p:nvPr/>
        </p:nvSpPr>
        <p:spPr bwMode="auto">
          <a:xfrm rot="-3452151">
            <a:off x="581819" y="2064544"/>
            <a:ext cx="3455987" cy="1666875"/>
          </a:xfrm>
          <a:prstGeom prst="parallelogram">
            <a:avLst>
              <a:gd name="adj" fmla="val 79996"/>
            </a:avLst>
          </a:prstGeom>
          <a:solidFill>
            <a:srgbClr val="C0C0C0">
              <a:alpha val="25882"/>
            </a:srgb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80935" name="Text Box 44"/>
          <p:cNvSpPr txBox="1">
            <a:spLocks noChangeArrowheads="1"/>
          </p:cNvSpPr>
          <p:nvPr/>
        </p:nvSpPr>
        <p:spPr bwMode="auto">
          <a:xfrm>
            <a:off x="927100" y="4763"/>
            <a:ext cx="27654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400" b="0">
                <a:solidFill>
                  <a:srgbClr val="000000"/>
                </a:solidFill>
              </a:rPr>
              <a:t>Planar Scene Motion</a:t>
            </a:r>
          </a:p>
        </p:txBody>
      </p:sp>
      <p:sp>
        <p:nvSpPr>
          <p:cNvPr id="80936" name="Text Box 45"/>
          <p:cNvSpPr txBox="1">
            <a:spLocks noChangeArrowheads="1"/>
          </p:cNvSpPr>
          <p:nvPr/>
        </p:nvSpPr>
        <p:spPr bwMode="auto">
          <a:xfrm>
            <a:off x="5737225" y="0"/>
            <a:ext cx="2274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400" b="0">
                <a:solidFill>
                  <a:srgbClr val="000000"/>
                </a:solidFill>
              </a:rPr>
              <a:t>Camera Rotation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l="10130" r="5701"/>
          <a:stretch>
            <a:fillRect/>
          </a:stretch>
        </p:blipFill>
        <p:spPr bwMode="auto">
          <a:xfrm>
            <a:off x="61913" y="547688"/>
            <a:ext cx="8789987" cy="4821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5238" y="3890963"/>
            <a:ext cx="5219700" cy="1389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8" y="4940300"/>
            <a:ext cx="1536700" cy="677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6925" y="5762625"/>
            <a:ext cx="22955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TextBox 46"/>
          <p:cNvSpPr txBox="1">
            <a:spLocks noChangeArrowheads="1"/>
          </p:cNvSpPr>
          <p:nvPr/>
        </p:nvSpPr>
        <p:spPr bwMode="auto">
          <a:xfrm>
            <a:off x="61913" y="5984875"/>
            <a:ext cx="21161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800" b="0">
                <a:solidFill>
                  <a:srgbClr val="000000"/>
                </a:solidFill>
                <a:latin typeface="Times New Roman" pitchFamily="18" charset="0"/>
              </a:rPr>
              <a:t>Perspective : </a:t>
            </a:r>
          </a:p>
        </p:txBody>
      </p:sp>
      <p:sp>
        <p:nvSpPr>
          <p:cNvPr id="81927" name="Text Box 45"/>
          <p:cNvSpPr txBox="1">
            <a:spLocks noChangeArrowheads="1"/>
          </p:cNvSpPr>
          <p:nvPr/>
        </p:nvSpPr>
        <p:spPr bwMode="auto">
          <a:xfrm>
            <a:off x="2498725" y="84138"/>
            <a:ext cx="3916363"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3600" b="0">
                <a:solidFill>
                  <a:srgbClr val="000000"/>
                </a:solidFill>
              </a:rPr>
              <a:t>Planar Homography</a:t>
            </a:r>
          </a:p>
        </p:txBody>
      </p:sp>
      <p:pic>
        <p:nvPicPr>
          <p:cNvPr id="11264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425" y="5859463"/>
            <a:ext cx="263842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TextBox 48"/>
          <p:cNvSpPr txBox="1">
            <a:spLocks noChangeArrowheads="1"/>
          </p:cNvSpPr>
          <p:nvPr/>
        </p:nvSpPr>
        <p:spPr bwMode="auto">
          <a:xfrm>
            <a:off x="4487863" y="5972175"/>
            <a:ext cx="22717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b="0">
                <a:solidFill>
                  <a:srgbClr val="000000"/>
                </a:solidFill>
                <a:latin typeface="Times New Roman" pitchFamily="18" charset="0"/>
              </a:rPr>
              <a:t>Homography: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4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126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Text Box 45"/>
          <p:cNvSpPr txBox="1">
            <a:spLocks noChangeArrowheads="1"/>
          </p:cNvSpPr>
          <p:nvPr/>
        </p:nvSpPr>
        <p:spPr bwMode="auto">
          <a:xfrm>
            <a:off x="844550" y="68263"/>
            <a:ext cx="7250113"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3600" b="0">
                <a:solidFill>
                  <a:srgbClr val="000000"/>
                </a:solidFill>
              </a:rPr>
              <a:t>Planar Homography: Important Points</a:t>
            </a:r>
          </a:p>
        </p:txBody>
      </p:sp>
      <p:sp>
        <p:nvSpPr>
          <p:cNvPr id="82947" name="TextBox 1"/>
          <p:cNvSpPr txBox="1">
            <a:spLocks noChangeArrowheads="1"/>
          </p:cNvSpPr>
          <p:nvPr/>
        </p:nvSpPr>
        <p:spPr bwMode="auto">
          <a:xfrm>
            <a:off x="190500" y="2216150"/>
            <a:ext cx="88773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tx1"/>
                </a:solidFill>
                <a:latin typeface="Arial" pitchFamily="34" charset="0"/>
                <a:ea typeface="ＭＳ Ｐゴシック" pitchFamily="34" charset="-128"/>
              </a:defRPr>
            </a:lvl1pPr>
            <a:lvl2pPr eaLnBrk="0" hangingPunct="0">
              <a:defRPr sz="2000" b="1">
                <a:solidFill>
                  <a:schemeClr val="tx1"/>
                </a:solidFill>
                <a:latin typeface="Arial" pitchFamily="34" charset="0"/>
                <a:ea typeface="ＭＳ Ｐゴシック" pitchFamily="34" charset="-128"/>
              </a:defRPr>
            </a:lvl2pPr>
            <a:lvl3pPr eaLnBrk="0" hangingPunct="0">
              <a:defRPr sz="2000" b="1">
                <a:solidFill>
                  <a:schemeClr val="tx1"/>
                </a:solidFill>
                <a:latin typeface="Arial" pitchFamily="34" charset="0"/>
                <a:ea typeface="ＭＳ Ｐゴシック" pitchFamily="34" charset="-128"/>
              </a:defRPr>
            </a:lvl3pPr>
            <a:lvl4pPr eaLnBrk="0" hangingPunct="0">
              <a:defRPr sz="2000" b="1">
                <a:solidFill>
                  <a:schemeClr val="tx1"/>
                </a:solidFill>
                <a:latin typeface="Arial" pitchFamily="34" charset="0"/>
                <a:ea typeface="ＭＳ Ｐゴシック" pitchFamily="34" charset="-128"/>
              </a:defRPr>
            </a:lvl4pPr>
            <a:lvl5pPr eaLnBrk="0" hangingPunct="0">
              <a:defRPr sz="2000" b="1">
                <a:solidFill>
                  <a:schemeClr val="tx1"/>
                </a:solidFill>
                <a:latin typeface="Arial" pitchFamily="34" charset="0"/>
                <a:ea typeface="ＭＳ Ｐゴシック" pitchFamily="34" charset="-128"/>
              </a:defRPr>
            </a:lvl5pPr>
            <a:lvl6pPr marL="2284413" indent="1588"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741613" indent="1588"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198813" indent="1588"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656013" indent="1588"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buFont typeface="Arial" pitchFamily="34" charset="0"/>
              <a:buChar char="•"/>
            </a:pPr>
            <a:r>
              <a:rPr lang="en-US" altLang="en-US" sz="2400" b="0">
                <a:solidFill>
                  <a:srgbClr val="000000"/>
                </a:solidFill>
                <a:latin typeface="Times New Roman" pitchFamily="18" charset="0"/>
              </a:rPr>
              <a:t>If camera rotates about its center, then the images are related by a Homography irrespective of scene depth.</a:t>
            </a:r>
          </a:p>
          <a:p>
            <a:pPr eaLnBrk="1" hangingPunct="1">
              <a:buFont typeface="Arial" pitchFamily="34" charset="0"/>
              <a:buChar char="•"/>
            </a:pPr>
            <a:endParaRPr lang="en-US" altLang="en-US" sz="2400" b="0">
              <a:solidFill>
                <a:srgbClr val="000000"/>
              </a:solidFill>
              <a:latin typeface="Times New Roman" pitchFamily="18" charset="0"/>
            </a:endParaRPr>
          </a:p>
          <a:p>
            <a:pPr eaLnBrk="1" hangingPunct="1">
              <a:buFont typeface="Arial" pitchFamily="34" charset="0"/>
              <a:buChar char="•"/>
            </a:pPr>
            <a:r>
              <a:rPr lang="en-US" altLang="en-US" sz="2400" b="0">
                <a:solidFill>
                  <a:srgbClr val="000000"/>
                </a:solidFill>
                <a:latin typeface="Times New Roman" pitchFamily="18" charset="0"/>
              </a:rPr>
              <a:t>If the scene is planar, then images from cameras at any two positions and orientations are related by a Homography.</a:t>
            </a:r>
          </a:p>
          <a:p>
            <a:pPr eaLnBrk="1" hangingPunct="1">
              <a:buFont typeface="Arial" pitchFamily="34" charset="0"/>
              <a:buChar char="•"/>
            </a:pPr>
            <a:endParaRPr lang="en-US" altLang="en-US" sz="2400" b="0">
              <a:solidFill>
                <a:srgbClr val="000000"/>
              </a:solidFill>
              <a:latin typeface="Times New Roman" pitchFamily="18" charset="0"/>
            </a:endParaRPr>
          </a:p>
          <a:p>
            <a:pPr eaLnBrk="1" hangingPunct="1">
              <a:buFont typeface="Arial" pitchFamily="34" charset="0"/>
              <a:buChar char="•"/>
            </a:pPr>
            <a:r>
              <a:rPr lang="en-US" altLang="en-US" sz="2400" b="0">
                <a:solidFill>
                  <a:srgbClr val="000000"/>
                </a:solidFill>
                <a:latin typeface="Times New Roman" pitchFamily="18" charset="0"/>
              </a:rPr>
              <a:t>Homography mapping is a 3x3 matrix with 8 degrees of freedom.</a:t>
            </a:r>
          </a:p>
        </p:txBody>
      </p:sp>
      <p:graphicFrame>
        <p:nvGraphicFramePr>
          <p:cNvPr id="82948" name="Object 2"/>
          <p:cNvGraphicFramePr>
            <a:graphicFrameLocks noChangeAspect="1"/>
          </p:cNvGraphicFramePr>
          <p:nvPr/>
        </p:nvGraphicFramePr>
        <p:xfrm>
          <a:off x="3173413" y="947738"/>
          <a:ext cx="2593975" cy="865187"/>
        </p:xfrm>
        <a:graphic>
          <a:graphicData uri="http://schemas.openxmlformats.org/presentationml/2006/ole">
            <mc:AlternateContent xmlns:mc="http://schemas.openxmlformats.org/markup-compatibility/2006">
              <mc:Choice xmlns:v="urn:schemas-microsoft-com:vml" Requires="v">
                <p:oleObj spid="_x0000_s82981" name="Equation" r:id="rId4" imgW="647419" imgH="215806" progId="Equation.3">
                  <p:embed/>
                </p:oleObj>
              </mc:Choice>
              <mc:Fallback>
                <p:oleObj name="Equation" r:id="rId4" imgW="647419" imgH="215806"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413" y="947738"/>
                        <a:ext cx="2593975"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3970" name="Object 19"/>
          <p:cNvGraphicFramePr>
            <a:graphicFrameLocks noChangeAspect="1"/>
          </p:cNvGraphicFramePr>
          <p:nvPr/>
        </p:nvGraphicFramePr>
        <p:xfrm>
          <a:off x="3173413" y="947738"/>
          <a:ext cx="2593975" cy="865187"/>
        </p:xfrm>
        <a:graphic>
          <a:graphicData uri="http://schemas.openxmlformats.org/presentationml/2006/ole">
            <mc:AlternateContent xmlns:mc="http://schemas.openxmlformats.org/markup-compatibility/2006">
              <mc:Choice xmlns:v="urn:schemas-microsoft-com:vml" Requires="v">
                <p:oleObj spid="_x0000_s84007" name="Equation" r:id="rId4" imgW="647640" imgH="215640" progId="Equation.3">
                  <p:embed/>
                </p:oleObj>
              </mc:Choice>
              <mc:Fallback>
                <p:oleObj name="Equation" r:id="rId4" imgW="647640" imgH="215640"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413" y="947738"/>
                        <a:ext cx="2593975"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71" name="Text Box 45"/>
          <p:cNvSpPr txBox="1">
            <a:spLocks noChangeArrowheads="1"/>
          </p:cNvSpPr>
          <p:nvPr/>
        </p:nvSpPr>
        <p:spPr bwMode="auto">
          <a:xfrm>
            <a:off x="2260600" y="90488"/>
            <a:ext cx="47371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3600" b="0">
                <a:solidFill>
                  <a:srgbClr val="000000"/>
                </a:solidFill>
              </a:rPr>
              <a:t>Estimating Homography</a:t>
            </a:r>
          </a:p>
        </p:txBody>
      </p:sp>
      <p:pic>
        <p:nvPicPr>
          <p:cNvPr id="83972" name="Picture 2"/>
          <p:cNvPicPr>
            <a:picLocks noChangeAspect="1" noChangeArrowheads="1"/>
          </p:cNvPicPr>
          <p:nvPr/>
        </p:nvPicPr>
        <p:blipFill>
          <a:blip r:embed="rId6">
            <a:extLst>
              <a:ext uri="{28A0092B-C50C-407E-A947-70E740481C1C}">
                <a14:useLocalDpi xmlns:a14="http://schemas.microsoft.com/office/drawing/2010/main" val="0"/>
              </a:ext>
            </a:extLst>
          </a:blip>
          <a:srcRect l="29665" r="21584" b="60725"/>
          <a:stretch>
            <a:fillRect/>
          </a:stretch>
        </p:blipFill>
        <p:spPr bwMode="auto">
          <a:xfrm>
            <a:off x="1662113" y="1817688"/>
            <a:ext cx="5773737" cy="1617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3" name="Picture 2"/>
          <p:cNvPicPr>
            <a:picLocks noChangeAspect="1" noChangeArrowheads="1"/>
          </p:cNvPicPr>
          <p:nvPr/>
        </p:nvPicPr>
        <p:blipFill>
          <a:blip r:embed="rId6">
            <a:extLst>
              <a:ext uri="{28A0092B-C50C-407E-A947-70E740481C1C}">
                <a14:useLocalDpi xmlns:a14="http://schemas.microsoft.com/office/drawing/2010/main" val="0"/>
              </a:ext>
            </a:extLst>
          </a:blip>
          <a:srcRect l="43651" t="56300" r="17578"/>
          <a:stretch>
            <a:fillRect/>
          </a:stretch>
        </p:blipFill>
        <p:spPr bwMode="auto">
          <a:xfrm>
            <a:off x="2233613" y="4362450"/>
            <a:ext cx="5010150" cy="1963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974" name="Text Box 45"/>
          <p:cNvSpPr txBox="1">
            <a:spLocks noChangeArrowheads="1"/>
          </p:cNvSpPr>
          <p:nvPr/>
        </p:nvSpPr>
        <p:spPr bwMode="auto">
          <a:xfrm>
            <a:off x="695325" y="3667125"/>
            <a:ext cx="43180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800" b="0">
                <a:solidFill>
                  <a:srgbClr val="000000"/>
                </a:solidFill>
              </a:rPr>
              <a:t>Inhomogeneous coordinates: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Text Box 45"/>
          <p:cNvSpPr txBox="1">
            <a:spLocks noChangeArrowheads="1"/>
          </p:cNvSpPr>
          <p:nvPr/>
        </p:nvSpPr>
        <p:spPr bwMode="auto">
          <a:xfrm>
            <a:off x="2260600" y="90488"/>
            <a:ext cx="47371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3600" b="0">
                <a:solidFill>
                  <a:srgbClr val="000000"/>
                </a:solidFill>
              </a:rPr>
              <a:t>Estimating Homography</a:t>
            </a:r>
          </a:p>
        </p:txBody>
      </p:sp>
      <p:sp>
        <p:nvSpPr>
          <p:cNvPr id="84995" name="Text Box 45"/>
          <p:cNvSpPr txBox="1">
            <a:spLocks noChangeArrowheads="1"/>
          </p:cNvSpPr>
          <p:nvPr/>
        </p:nvSpPr>
        <p:spPr bwMode="auto">
          <a:xfrm>
            <a:off x="533400" y="1260475"/>
            <a:ext cx="1727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800" b="0">
                <a:solidFill>
                  <a:srgbClr val="000000"/>
                </a:solidFill>
              </a:rPr>
              <a:t>Linearize: </a:t>
            </a:r>
          </a:p>
        </p:txBody>
      </p:sp>
      <p:pic>
        <p:nvPicPr>
          <p:cNvPr id="849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00" y="1906588"/>
            <a:ext cx="6769100" cy="101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997" name="Text Box 45"/>
          <p:cNvSpPr txBox="1">
            <a:spLocks noChangeArrowheads="1"/>
          </p:cNvSpPr>
          <p:nvPr/>
        </p:nvSpPr>
        <p:spPr bwMode="auto">
          <a:xfrm>
            <a:off x="685800" y="3117850"/>
            <a:ext cx="72154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800" b="0" dirty="0">
                <a:solidFill>
                  <a:srgbClr val="000000"/>
                </a:solidFill>
              </a:rPr>
              <a:t>Choose at least 4 points and solve homogeneous </a:t>
            </a:r>
          </a:p>
          <a:p>
            <a:pPr eaLnBrk="1" hangingPunct="1">
              <a:spcBef>
                <a:spcPct val="0"/>
              </a:spcBef>
              <a:buFontTx/>
              <a:buNone/>
            </a:pPr>
            <a:r>
              <a:rPr lang="en-US" altLang="en-US" sz="2800" b="0" dirty="0">
                <a:solidFill>
                  <a:srgbClr val="000000"/>
                </a:solidFill>
              </a:rPr>
              <a:t>least squares: </a:t>
            </a:r>
          </a:p>
        </p:txBody>
      </p:sp>
      <mc:AlternateContent xmlns:mc="http://schemas.openxmlformats.org/markup-compatibility/2006" xmlns:a14="http://schemas.microsoft.com/office/drawing/2010/main">
        <mc:Choice Requires="a14">
          <p:sp>
            <p:nvSpPr>
              <p:cNvPr id="84999" name="Text Box 45"/>
              <p:cNvSpPr txBox="1">
                <a:spLocks noChangeArrowheads="1"/>
              </p:cNvSpPr>
              <p:nvPr/>
            </p:nvSpPr>
            <p:spPr bwMode="auto">
              <a:xfrm>
                <a:off x="187132" y="4929537"/>
                <a:ext cx="8598508" cy="14218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800" b="0" dirty="0">
                    <a:solidFill>
                      <a:srgbClr val="000000"/>
                    </a:solidFill>
                  </a:rPr>
                  <a:t>Eigenvector corresponding to the least Eigenvalue of </a:t>
                </a:r>
                <a14:m>
                  <m:oMath xmlns:m="http://schemas.openxmlformats.org/officeDocument/2006/math">
                    <m:sSup>
                      <m:sSupPr>
                        <m:ctrlPr>
                          <a:rPr lang="en-US" altLang="en-US" sz="2800" b="0" i="1" smtClean="0">
                            <a:solidFill>
                              <a:srgbClr val="000000"/>
                            </a:solidFill>
                            <a:latin typeface="Cambria Math" panose="02040503050406030204" pitchFamily="18" charset="0"/>
                          </a:rPr>
                        </m:ctrlPr>
                      </m:sSupPr>
                      <m:e>
                        <m:r>
                          <a:rPr lang="en-US" altLang="en-US" sz="2800" b="0" i="1" smtClean="0">
                            <a:solidFill>
                              <a:srgbClr val="000000"/>
                            </a:solidFill>
                            <a:latin typeface="Cambria Math"/>
                          </a:rPr>
                          <m:t>𝐴</m:t>
                        </m:r>
                      </m:e>
                      <m:sup>
                        <m:r>
                          <a:rPr lang="en-US" altLang="en-US" sz="2800" b="0" i="1" smtClean="0">
                            <a:solidFill>
                              <a:srgbClr val="000000"/>
                            </a:solidFill>
                            <a:latin typeface="Cambria Math"/>
                          </a:rPr>
                          <m:t>𝑇</m:t>
                        </m:r>
                      </m:sup>
                    </m:sSup>
                    <m:r>
                      <a:rPr lang="en-US" altLang="en-US" sz="2800" b="0" i="1" smtClean="0">
                        <a:solidFill>
                          <a:srgbClr val="000000"/>
                        </a:solidFill>
                        <a:latin typeface="Cambria Math"/>
                      </a:rPr>
                      <m:t>𝐴</m:t>
                    </m:r>
                  </m:oMath>
                </a14:m>
                <a:r>
                  <a:rPr lang="en-US" altLang="en-US" sz="2800" b="0" dirty="0">
                    <a:solidFill>
                      <a:srgbClr val="000000"/>
                    </a:solidFill>
                  </a:rPr>
                  <a:t>.</a:t>
                </a:r>
              </a:p>
              <a:p>
                <a:pPr eaLnBrk="1" hangingPunct="1">
                  <a:spcBef>
                    <a:spcPct val="0"/>
                  </a:spcBef>
                  <a:buFontTx/>
                  <a:buNone/>
                </a:pPr>
                <a:endParaRPr lang="en-US" altLang="en-US" sz="2800" b="0" dirty="0">
                  <a:solidFill>
                    <a:srgbClr val="000000"/>
                  </a:solidFill>
                </a:endParaRPr>
              </a:p>
              <a:p>
                <a:pPr eaLnBrk="1" hangingPunct="1">
                  <a:spcBef>
                    <a:spcPct val="0"/>
                  </a:spcBef>
                  <a:buFontTx/>
                  <a:buNone/>
                </a:pPr>
                <a14:m>
                  <m:oMath xmlns:m="http://schemas.openxmlformats.org/officeDocument/2006/math">
                    <m:r>
                      <a:rPr lang="en-US" altLang="en-US" sz="2800" b="0" i="1" dirty="0" smtClean="0">
                        <a:solidFill>
                          <a:srgbClr val="000000"/>
                        </a:solidFill>
                        <a:latin typeface="Cambria Math"/>
                      </a:rPr>
                      <m:t>𝐻</m:t>
                    </m:r>
                  </m:oMath>
                </a14:m>
                <a:r>
                  <a:rPr lang="en-US" altLang="en-US" sz="2800" b="0" dirty="0">
                    <a:solidFill>
                      <a:srgbClr val="000000"/>
                    </a:solidFill>
                  </a:rPr>
                  <a:t> has 9 elements but 8 DOF. </a:t>
                </a:r>
              </a:p>
            </p:txBody>
          </p:sp>
        </mc:Choice>
        <mc:Fallback xmlns="">
          <p:sp>
            <p:nvSpPr>
              <p:cNvPr id="84999" name="Text Box 45"/>
              <p:cNvSpPr txBox="1">
                <a:spLocks noRot="1" noChangeAspect="1" noMove="1" noResize="1" noEditPoints="1" noAdjustHandles="1" noChangeArrowheads="1" noChangeShapeType="1" noTextEdit="1"/>
              </p:cNvSpPr>
              <p:nvPr/>
            </p:nvSpPr>
            <p:spPr bwMode="auto">
              <a:xfrm>
                <a:off x="187132" y="4929537"/>
                <a:ext cx="8598508" cy="1421864"/>
              </a:xfrm>
              <a:prstGeom prst="rect">
                <a:avLst/>
              </a:prstGeom>
              <a:blipFill rotWithShape="1">
                <a:blip r:embed="rId4"/>
                <a:stretch>
                  <a:fillRect l="-1489" t="-4292" r="-709" b="-858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905000" y="4277265"/>
                <a:ext cx="14309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a:rPr>
                        <m:t>𝑨𝒉</m:t>
                      </m:r>
                      <m:r>
                        <a:rPr lang="en-US" sz="2800" b="1" i="1" smtClean="0">
                          <a:latin typeface="Cambria Math"/>
                        </a:rPr>
                        <m:t>=</m:t>
                      </m:r>
                      <m:r>
                        <a:rPr lang="en-US" sz="2800" b="1" i="1" smtClean="0">
                          <a:latin typeface="Cambria Math"/>
                        </a:rPr>
                        <m:t>𝟎</m:t>
                      </m:r>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1905000" y="4277265"/>
                <a:ext cx="1430969"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953000" y="4216005"/>
                <a:ext cx="2156616" cy="532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a:rPr>
                        <m:t>𝒎𝒊𝒏</m:t>
                      </m:r>
                      <m:r>
                        <a:rPr lang="en-US" sz="2800" b="1" i="1" smtClean="0">
                          <a:latin typeface="Cambria Math"/>
                        </a:rPr>
                        <m:t>  </m:t>
                      </m:r>
                      <m:sSup>
                        <m:sSupPr>
                          <m:ctrlPr>
                            <a:rPr lang="en-US" sz="2800" b="1" i="1" smtClean="0">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i="1">
                                  <a:latin typeface="Cambria Math"/>
                                </a:rPr>
                                <m:t>𝑨𝒉</m:t>
                              </m:r>
                            </m:e>
                          </m:d>
                        </m:e>
                        <m:sup>
                          <m:r>
                            <a:rPr lang="en-US" sz="2800" b="1" i="1" smtClean="0">
                              <a:latin typeface="Cambria Math"/>
                            </a:rPr>
                            <m:t>𝟐</m:t>
                          </m:r>
                        </m:sup>
                      </m:sSup>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4953000" y="4216005"/>
                <a:ext cx="2156616" cy="532966"/>
              </a:xfrm>
              <a:prstGeom prst="rect">
                <a:avLst/>
              </a:prstGeom>
              <a:blipFill rotWithShape="1">
                <a:blip r:embed="rId6"/>
                <a:stretch>
                  <a:fillRect/>
                </a:stretch>
              </a:blipFill>
            </p:spPr>
            <p:txBody>
              <a:bodyPr/>
              <a:lstStyle/>
              <a:p>
                <a:r>
                  <a:rPr lang="en-US">
                    <a:noFill/>
                  </a:rPr>
                  <a:t> </a:t>
                </a:r>
              </a:p>
            </p:txBody>
          </p:sp>
        </mc:Fallback>
      </mc:AlternateContent>
      <p:sp>
        <p:nvSpPr>
          <p:cNvPr id="4" name="Right Arrow 3"/>
          <p:cNvSpPr/>
          <p:nvPr/>
        </p:nvSpPr>
        <p:spPr>
          <a:xfrm>
            <a:off x="3804314" y="4343400"/>
            <a:ext cx="700670" cy="347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293688"/>
            <a:ext cx="41306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713" y="298450"/>
            <a:ext cx="412908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4" name="Picture 5"/>
          <p:cNvPicPr>
            <a:picLocks noChangeAspect="1" noChangeArrowheads="1"/>
          </p:cNvPicPr>
          <p:nvPr/>
        </p:nvPicPr>
        <p:blipFill>
          <a:blip r:embed="rId4">
            <a:extLst>
              <a:ext uri="{28A0092B-C50C-407E-A947-70E740481C1C}">
                <a14:useLocalDpi xmlns:a14="http://schemas.microsoft.com/office/drawing/2010/main" val="0"/>
              </a:ext>
            </a:extLst>
          </a:blip>
          <a:srcRect l="23166" t="31284" r="22000" b="9743"/>
          <a:stretch>
            <a:fillRect/>
          </a:stretch>
        </p:blipFill>
        <p:spPr bwMode="auto">
          <a:xfrm>
            <a:off x="1311275" y="3119438"/>
            <a:ext cx="5953125" cy="346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152400"/>
            <a:ext cx="8229600" cy="1143000"/>
          </a:xfrm>
        </p:spPr>
        <p:txBody>
          <a:bodyPr/>
          <a:lstStyle/>
          <a:p>
            <a:pPr eaLnBrk="1" hangingPunct="1"/>
            <a:r>
              <a:rPr lang="en-US" altLang="en-US" sz="3600">
                <a:ea typeface="ＭＳ Ｐゴシック" pitchFamily="34" charset="-128"/>
              </a:rPr>
              <a:t>Illusions</a:t>
            </a:r>
          </a:p>
        </p:txBody>
      </p:sp>
      <p:sp>
        <p:nvSpPr>
          <p:cNvPr id="74755" name="Rectangle 3"/>
          <p:cNvSpPr>
            <a:spLocks noChangeArrowheads="1"/>
          </p:cNvSpPr>
          <p:nvPr/>
        </p:nvSpPr>
        <p:spPr bwMode="auto">
          <a:xfrm>
            <a:off x="457200" y="838200"/>
            <a:ext cx="8229600" cy="762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1800" b="0">
              <a:solidFill>
                <a:srgbClr val="000000"/>
              </a:solidFill>
            </a:endParaRPr>
          </a:p>
        </p:txBody>
      </p:sp>
      <p:sp>
        <p:nvSpPr>
          <p:cNvPr id="74756" name="Text Box 4"/>
          <p:cNvSpPr txBox="1">
            <a:spLocks noChangeArrowheads="1"/>
          </p:cNvSpPr>
          <p:nvPr/>
        </p:nvSpPr>
        <p:spPr bwMode="auto">
          <a:xfrm>
            <a:off x="7043738" y="6400800"/>
            <a:ext cx="173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b="0">
                <a:solidFill>
                  <a:srgbClr val="000000"/>
                </a:solidFill>
              </a:rPr>
              <a:t>(Julian Beever)</a:t>
            </a:r>
          </a:p>
        </p:txBody>
      </p:sp>
      <p:pic>
        <p:nvPicPr>
          <p:cNvPr id="74757" name="Picture 2" descr="http://www.julianbeever.net/images/phocagallery/gallery/globe-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438" y="1273175"/>
            <a:ext cx="6969125"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4" name="Picture 4" descr="http://www.julianbeever.net/images/phocagallery/gallery/globewrongview-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38" y="1273175"/>
            <a:ext cx="6969125"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GB" altLang="en-US" dirty="0">
                <a:solidFill>
                  <a:schemeClr val="tx1"/>
                </a:solidFill>
                <a:effectLst>
                  <a:outerShdw blurRad="38100" dist="38100" dir="2700000" algn="tl">
                    <a:srgbClr val="C0C0C0"/>
                  </a:outerShdw>
                </a:effectLst>
              </a:rPr>
              <a:t>Lucas </a:t>
            </a:r>
            <a:r>
              <a:rPr lang="en-GB" altLang="en-US" dirty="0" err="1">
                <a:solidFill>
                  <a:schemeClr val="tx1"/>
                </a:solidFill>
                <a:effectLst>
                  <a:outerShdw blurRad="38100" dist="38100" dir="2700000" algn="tl">
                    <a:srgbClr val="C0C0C0"/>
                  </a:outerShdw>
                </a:effectLst>
              </a:rPr>
              <a:t>Kanade</a:t>
            </a:r>
            <a:br>
              <a:rPr lang="en-GB" altLang="en-US" dirty="0">
                <a:solidFill>
                  <a:schemeClr val="tx1"/>
                </a:solidFill>
                <a:effectLst>
                  <a:outerShdw blurRad="38100" dist="38100" dir="2700000" algn="tl">
                    <a:srgbClr val="C0C0C0"/>
                  </a:outerShdw>
                </a:effectLst>
              </a:rPr>
            </a:br>
            <a:r>
              <a:rPr lang="en-GB" altLang="en-US" dirty="0">
                <a:solidFill>
                  <a:schemeClr val="tx1"/>
                </a:solidFill>
                <a:effectLst>
                  <a:outerShdw blurRad="38100" dist="38100" dir="2700000" algn="tl">
                    <a:srgbClr val="C0C0C0"/>
                  </a:outerShdw>
                </a:effectLst>
              </a:rPr>
              <a:t>Image Alignment and Tracking</a:t>
            </a:r>
            <a:br>
              <a:rPr lang="en-GB" altLang="en-US" dirty="0">
                <a:solidFill>
                  <a:schemeClr val="tx1"/>
                </a:solidFill>
                <a:effectLst>
                  <a:outerShdw blurRad="38100" dist="38100" dir="2700000" algn="tl">
                    <a:srgbClr val="C0C0C0"/>
                  </a:outerShdw>
                </a:effectLst>
              </a:rPr>
            </a:br>
            <a:endParaRPr lang="en-GB" altLang="en-US" dirty="0">
              <a:solidFill>
                <a:schemeClr val="tx1"/>
              </a:solidFill>
              <a:effectLst>
                <a:outerShdw blurRad="38100" dist="38100" dir="2700000" algn="tl">
                  <a:srgbClr val="C0C0C0"/>
                </a:outerShdw>
              </a:effectLst>
            </a:endParaRPr>
          </a:p>
        </p:txBody>
      </p:sp>
      <p:sp>
        <p:nvSpPr>
          <p:cNvPr id="2051" name="Rectangle 3"/>
          <p:cNvSpPr>
            <a:spLocks noGrp="1" noChangeArrowheads="1"/>
          </p:cNvSpPr>
          <p:nvPr>
            <p:ph type="subTitle" idx="1"/>
          </p:nvPr>
        </p:nvSpPr>
        <p:spPr/>
        <p:txBody>
          <a:bodyPr/>
          <a:lstStyle/>
          <a:p>
            <a:pPr eaLnBrk="1" hangingPunct="1">
              <a:defRPr/>
            </a:pPr>
            <a:r>
              <a:rPr lang="en-GB" dirty="0">
                <a:cs typeface="+mn-cs"/>
              </a:rPr>
              <a:t>Thanks to Iain Matthews for Slides</a:t>
            </a:r>
            <a:endParaRPr lang="en-GB" sz="1600" dirty="0">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
          <p:cNvSpPr>
            <a:spLocks noGrp="1" noChangeArrowheads="1"/>
          </p:cNvSpPr>
          <p:nvPr>
            <p:ph type="title" idx="4294967295"/>
          </p:nvPr>
        </p:nvSpPr>
        <p:spPr/>
        <p:txBody>
          <a:bodyPr/>
          <a:lstStyle/>
          <a:p>
            <a:pPr eaLnBrk="1" hangingPunct="1"/>
            <a:r>
              <a:rPr lang="en-US" altLang="en-US">
                <a:ea typeface="ＭＳ Ｐゴシック" pitchFamily="34" charset="-128"/>
              </a:rPr>
              <a:t>Face Morphing</a:t>
            </a:r>
          </a:p>
        </p:txBody>
      </p:sp>
      <p:pic>
        <p:nvPicPr>
          <p:cNvPr id="89091" name="Picture 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52600"/>
            <a:ext cx="4191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2" name="Picture 1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752600"/>
            <a:ext cx="4114800" cy="3163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GB" altLang="en-US" dirty="0">
                <a:solidFill>
                  <a:schemeClr val="tx1"/>
                </a:solidFill>
                <a:effectLst>
                  <a:outerShdw blurRad="38100" dist="38100" dir="2700000" algn="tl">
                    <a:srgbClr val="C0C0C0"/>
                  </a:outerShdw>
                </a:effectLst>
              </a:rPr>
              <a:t>Image Alignment and Tracking</a:t>
            </a:r>
            <a:br>
              <a:rPr lang="en-GB" altLang="en-US" dirty="0">
                <a:solidFill>
                  <a:schemeClr val="tx1"/>
                </a:solidFill>
                <a:effectLst>
                  <a:outerShdw blurRad="38100" dist="38100" dir="2700000" algn="tl">
                    <a:srgbClr val="C0C0C0"/>
                  </a:outerShdw>
                </a:effectLst>
              </a:rPr>
            </a:br>
            <a:br>
              <a:rPr lang="en-GB" altLang="en-US" dirty="0">
                <a:solidFill>
                  <a:schemeClr val="tx1"/>
                </a:solidFill>
                <a:effectLst>
                  <a:outerShdw blurRad="38100" dist="38100" dir="2700000" algn="tl">
                    <a:srgbClr val="C0C0C0"/>
                  </a:outerShdw>
                </a:effectLst>
              </a:rPr>
            </a:br>
            <a:r>
              <a:rPr lang="en-GB" altLang="en-US" dirty="0" err="1">
                <a:solidFill>
                  <a:schemeClr val="tx1"/>
                </a:solidFill>
                <a:effectLst>
                  <a:outerShdw blurRad="38100" dist="38100" dir="2700000" algn="tl">
                    <a:srgbClr val="C0C0C0"/>
                  </a:outerShdw>
                </a:effectLst>
              </a:rPr>
              <a:t>Homography</a:t>
            </a:r>
            <a:r>
              <a:rPr lang="en-GB" altLang="en-US" dirty="0">
                <a:solidFill>
                  <a:schemeClr val="tx1"/>
                </a:solidFill>
                <a:effectLst>
                  <a:outerShdw blurRad="38100" dist="38100" dir="2700000" algn="tl">
                    <a:srgbClr val="C0C0C0"/>
                  </a:outerShdw>
                </a:effectLst>
              </a:rPr>
              <a:t> Estimation</a:t>
            </a:r>
            <a:br>
              <a:rPr lang="en-GB" altLang="en-US" dirty="0">
                <a:solidFill>
                  <a:schemeClr val="tx1"/>
                </a:solidFill>
                <a:effectLst>
                  <a:outerShdw blurRad="38100" dist="38100" dir="2700000" algn="tl">
                    <a:srgbClr val="C0C0C0"/>
                  </a:outerShdw>
                </a:effectLst>
              </a:rPr>
            </a:br>
            <a:r>
              <a:rPr lang="en-GB" altLang="en-US" dirty="0">
                <a:solidFill>
                  <a:schemeClr val="tx1"/>
                </a:solidFill>
                <a:effectLst>
                  <a:outerShdw blurRad="38100" dist="38100" dir="2700000" algn="tl">
                    <a:srgbClr val="C0C0C0"/>
                  </a:outerShdw>
                </a:effectLst>
              </a:rPr>
              <a:t>Lucas </a:t>
            </a:r>
            <a:r>
              <a:rPr lang="en-GB" altLang="en-US" dirty="0" err="1">
                <a:solidFill>
                  <a:schemeClr val="tx1"/>
                </a:solidFill>
                <a:effectLst>
                  <a:outerShdw blurRad="38100" dist="38100" dir="2700000" algn="tl">
                    <a:srgbClr val="C0C0C0"/>
                  </a:outerShdw>
                </a:effectLst>
              </a:rPr>
              <a:t>Kanade</a:t>
            </a:r>
            <a:endParaRPr lang="en-GB" altLang="en-US" dirty="0">
              <a:solidFill>
                <a:schemeClr val="tx1"/>
              </a:solidFill>
              <a:effectLst>
                <a:outerShdw blurRad="38100" dist="38100" dir="2700000" algn="tl">
                  <a:srgbClr val="C0C0C0"/>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defRPr/>
            </a:pPr>
            <a:r>
              <a:rPr lang="en-GB" dirty="0">
                <a:cs typeface="+mj-cs"/>
              </a:rPr>
              <a:t>Generative Model for an Image</a:t>
            </a:r>
          </a:p>
        </p:txBody>
      </p:sp>
      <p:sp>
        <p:nvSpPr>
          <p:cNvPr id="24606" name="Rectangle 30"/>
          <p:cNvSpPr>
            <a:spLocks noGrp="1" noChangeArrowheads="1"/>
          </p:cNvSpPr>
          <p:nvPr>
            <p:ph type="body" idx="1"/>
          </p:nvPr>
        </p:nvSpPr>
        <p:spPr/>
        <p:txBody>
          <a:bodyPr/>
          <a:lstStyle/>
          <a:p>
            <a:pPr marL="342882" indent="-342882" eaLnBrk="1" hangingPunct="1">
              <a:defRPr/>
            </a:pPr>
            <a:r>
              <a:rPr lang="en-US" dirty="0">
                <a:cs typeface="+mn-cs"/>
              </a:rPr>
              <a:t>Parameterized model</a:t>
            </a:r>
            <a:endParaRPr lang="en-GB" i="1" dirty="0">
              <a:cs typeface="+mn-cs"/>
            </a:endParaRPr>
          </a:p>
        </p:txBody>
      </p:sp>
      <p:graphicFrame>
        <p:nvGraphicFramePr>
          <p:cNvPr id="90116" name="Object 34"/>
          <p:cNvGraphicFramePr>
            <a:graphicFrameLocks noChangeAspect="1"/>
          </p:cNvGraphicFramePr>
          <p:nvPr/>
        </p:nvGraphicFramePr>
        <p:xfrm>
          <a:off x="425450" y="2590800"/>
          <a:ext cx="384175" cy="381000"/>
        </p:xfrm>
        <a:graphic>
          <a:graphicData uri="http://schemas.openxmlformats.org/presentationml/2006/ole">
            <mc:AlternateContent xmlns:mc="http://schemas.openxmlformats.org/markup-compatibility/2006">
              <mc:Choice xmlns:v="urn:schemas-microsoft-com:vml" Requires="v">
                <p:oleObj spid="_x0000_s90156" name="Equation" r:id="rId5" imgW="152400" imgH="152400" progId="Equation.3">
                  <p:embed/>
                </p:oleObj>
              </mc:Choice>
              <mc:Fallback>
                <p:oleObj name="Equation" r:id="rId5" imgW="152400" imgH="152400" progId="Equation.3">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50" y="2590800"/>
                        <a:ext cx="384175"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90117" name="Picture 40" descr="C:\Documents\PowerPoint\WS00\Final\ibmsam-3-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2238375"/>
            <a:ext cx="10668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18" name="AutoShape 42"/>
          <p:cNvSpPr>
            <a:spLocks noChangeArrowheads="1"/>
          </p:cNvSpPr>
          <p:nvPr/>
        </p:nvSpPr>
        <p:spPr bwMode="auto">
          <a:xfrm>
            <a:off x="1219200" y="2438400"/>
            <a:ext cx="1524000" cy="685800"/>
          </a:xfrm>
          <a:prstGeom prst="rightArrow">
            <a:avLst>
              <a:gd name="adj1" fmla="val 50000"/>
              <a:gd name="adj2" fmla="val 55556"/>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lgn="ctr">
              <a:defRPr/>
            </a:pPr>
            <a:r>
              <a:rPr lang="en-US" sz="1800" b="0" dirty="0">
                <a:solidFill>
                  <a:schemeClr val="bg1"/>
                </a:solidFill>
                <a:latin typeface="Arial" charset="0"/>
                <a:ea typeface="ＭＳ Ｐゴシック" charset="0"/>
              </a:rPr>
              <a:t>Parameters</a:t>
            </a:r>
            <a:endParaRPr lang="en-GB" sz="1800" b="0" dirty="0">
              <a:solidFill>
                <a:schemeClr val="bg1"/>
              </a:solidFill>
              <a:latin typeface="Arial" charset="0"/>
              <a:ea typeface="ＭＳ Ｐゴシック" charset="0"/>
            </a:endParaRPr>
          </a:p>
        </p:txBody>
      </p:sp>
      <p:sp>
        <p:nvSpPr>
          <p:cNvPr id="24619" name="AutoShape 43"/>
          <p:cNvSpPr>
            <a:spLocks noChangeArrowheads="1"/>
          </p:cNvSpPr>
          <p:nvPr/>
        </p:nvSpPr>
        <p:spPr bwMode="auto">
          <a:xfrm>
            <a:off x="5715000" y="2438400"/>
            <a:ext cx="1524000" cy="685800"/>
          </a:xfrm>
          <a:prstGeom prst="rightArrow">
            <a:avLst>
              <a:gd name="adj1" fmla="val 50000"/>
              <a:gd name="adj2" fmla="val 55556"/>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lgn="ctr">
              <a:defRPr/>
            </a:pPr>
            <a:r>
              <a:rPr lang="en-US" sz="1800" b="0">
                <a:solidFill>
                  <a:schemeClr val="bg1"/>
                </a:solidFill>
                <a:latin typeface="Arial" charset="0"/>
                <a:ea typeface="ＭＳ Ｐゴシック" charset="0"/>
              </a:rPr>
              <a:t>Image</a:t>
            </a:r>
            <a:endParaRPr lang="en-GB" sz="1800" b="0">
              <a:solidFill>
                <a:schemeClr val="bg1"/>
              </a:solidFill>
              <a:latin typeface="Arial" charset="0"/>
              <a:ea typeface="ＭＳ Ｐゴシック" charset="0"/>
            </a:endParaRPr>
          </a:p>
        </p:txBody>
      </p:sp>
      <p:sp>
        <p:nvSpPr>
          <p:cNvPr id="24607" name="Rectangle 31"/>
          <p:cNvSpPr>
            <a:spLocks noChangeArrowheads="1"/>
          </p:cNvSpPr>
          <p:nvPr/>
        </p:nvSpPr>
        <p:spPr bwMode="auto">
          <a:xfrm>
            <a:off x="3200400" y="2019300"/>
            <a:ext cx="1905000" cy="1524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lgn="ctr">
              <a:defRPr/>
            </a:pPr>
            <a:endParaRPr lang="en-GB" sz="2400" b="0">
              <a:latin typeface="Arial" charset="0"/>
              <a:ea typeface="ＭＳ Ｐゴシック" charset="0"/>
            </a:endParaRPr>
          </a:p>
        </p:txBody>
      </p:sp>
      <p:sp>
        <p:nvSpPr>
          <p:cNvPr id="24613" name="Rectangle 37"/>
          <p:cNvSpPr>
            <a:spLocks noChangeArrowheads="1"/>
          </p:cNvSpPr>
          <p:nvPr/>
        </p:nvSpPr>
        <p:spPr bwMode="auto">
          <a:xfrm>
            <a:off x="3429000" y="2133600"/>
            <a:ext cx="1371600" cy="533400"/>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lgn="ctr">
              <a:defRPr/>
            </a:pPr>
            <a:r>
              <a:rPr lang="en-US" sz="1600" dirty="0">
                <a:solidFill>
                  <a:schemeClr val="bg1"/>
                </a:solidFill>
                <a:latin typeface="Arial" charset="0"/>
                <a:ea typeface="ＭＳ Ｐゴシック" charset="0"/>
              </a:rPr>
              <a:t>shape</a:t>
            </a:r>
            <a:endParaRPr lang="en-GB" sz="1600" dirty="0">
              <a:solidFill>
                <a:schemeClr val="bg1"/>
              </a:solidFill>
              <a:latin typeface="Arial" charset="0"/>
              <a:ea typeface="ＭＳ Ｐゴシック" charset="0"/>
            </a:endParaRPr>
          </a:p>
        </p:txBody>
      </p:sp>
      <p:sp>
        <p:nvSpPr>
          <p:cNvPr id="24614" name="Rectangle 38"/>
          <p:cNvSpPr>
            <a:spLocks noChangeArrowheads="1"/>
          </p:cNvSpPr>
          <p:nvPr/>
        </p:nvSpPr>
        <p:spPr bwMode="auto">
          <a:xfrm>
            <a:off x="3429000" y="2819400"/>
            <a:ext cx="1371600" cy="533400"/>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lgn="ctr">
              <a:defRPr/>
            </a:pPr>
            <a:r>
              <a:rPr lang="en-US" sz="1600" dirty="0">
                <a:solidFill>
                  <a:schemeClr val="bg1"/>
                </a:solidFill>
                <a:latin typeface="Arial" charset="0"/>
                <a:ea typeface="ＭＳ Ｐゴシック" charset="0"/>
              </a:rPr>
              <a:t>appearance</a:t>
            </a:r>
            <a:endParaRPr lang="en-GB" sz="1600" dirty="0">
              <a:solidFill>
                <a:schemeClr val="bg1"/>
              </a:solidFill>
              <a:latin typeface="Arial" charset="0"/>
              <a:ea typeface="ＭＳ Ｐゴシック" charset="0"/>
            </a:endParaRPr>
          </a:p>
        </p:txBody>
      </p:sp>
      <p:pic>
        <p:nvPicPr>
          <p:cNvPr id="24624" name="ibmsam.mpg">
            <a:hlinkClick r:id="" action="ppaction://media"/>
          </p:cNvPr>
          <p:cNvPicPr>
            <a:picLocks noChangeAspect="1" noChangeArrowheads="1"/>
          </p:cNvPicPr>
          <p:nvPr>
            <a:videoFile r:link="rId2"/>
          </p:nvPr>
        </p:nvPicPr>
        <p:blipFill>
          <a:blip r:embed="rId8">
            <a:extLst>
              <a:ext uri="{28A0092B-C50C-407E-A947-70E740481C1C}">
                <a14:useLocalDpi xmlns:a14="http://schemas.microsoft.com/office/drawing/2010/main" val="0"/>
              </a:ext>
            </a:extLst>
          </a:blip>
          <a:srcRect/>
          <a:stretch>
            <a:fillRect/>
          </a:stretch>
        </p:blipFill>
        <p:spPr bwMode="auto">
          <a:xfrm>
            <a:off x="1828800" y="4114800"/>
            <a:ext cx="54848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46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624"/>
                </p:tgtEl>
              </p:cMediaNode>
            </p:video>
            <p:seq concurrent="1" nextAc="seek">
              <p:cTn id="8" restart="whenNotActive" fill="hold" evtFilter="cancelBubble" nodeType="interactiveSeq">
                <p:stCondLst>
                  <p:cond evt="onClick" delay="0">
                    <p:tgtEl>
                      <p:spTgt spid="2462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4624"/>
                                        </p:tgtEl>
                                      </p:cBhvr>
                                    </p:cmd>
                                  </p:childTnLst>
                                </p:cTn>
                              </p:par>
                            </p:childTnLst>
                          </p:cTn>
                        </p:par>
                      </p:childTnLst>
                    </p:cTn>
                  </p:par>
                </p:childTnLst>
              </p:cTn>
              <p:nextCondLst>
                <p:cond evt="onClick" delay="0">
                  <p:tgtEl>
                    <p:spTgt spid="2462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defRPr/>
            </a:pPr>
            <a:r>
              <a:rPr lang="en-US" dirty="0">
                <a:cs typeface="+mj-cs"/>
              </a:rPr>
              <a:t>Fitting a Model to an Image</a:t>
            </a:r>
            <a:endParaRPr lang="en-GB" dirty="0">
              <a:cs typeface="+mj-cs"/>
            </a:endParaRPr>
          </a:p>
        </p:txBody>
      </p:sp>
      <p:sp>
        <p:nvSpPr>
          <p:cNvPr id="148483" name="Rectangle 3"/>
          <p:cNvSpPr>
            <a:spLocks noGrp="1" noChangeArrowheads="1"/>
          </p:cNvSpPr>
          <p:nvPr>
            <p:ph type="body" idx="1"/>
          </p:nvPr>
        </p:nvSpPr>
        <p:spPr/>
        <p:txBody>
          <a:bodyPr/>
          <a:lstStyle/>
          <a:p>
            <a:pPr marL="342882" indent="-342882" eaLnBrk="1" hangingPunct="1">
              <a:defRPr/>
            </a:pPr>
            <a:r>
              <a:rPr lang="en-US" dirty="0">
                <a:cs typeface="+mn-cs"/>
              </a:rPr>
              <a:t>What are the best model parameters to match an image?</a:t>
            </a:r>
            <a:endParaRPr lang="en-GB" dirty="0">
              <a:cs typeface="+mn-cs"/>
            </a:endParaRPr>
          </a:p>
        </p:txBody>
      </p:sp>
      <p:graphicFrame>
        <p:nvGraphicFramePr>
          <p:cNvPr id="91140" name="Object 4"/>
          <p:cNvGraphicFramePr>
            <a:graphicFrameLocks noChangeAspect="1"/>
          </p:cNvGraphicFramePr>
          <p:nvPr/>
        </p:nvGraphicFramePr>
        <p:xfrm>
          <a:off x="425450" y="3314700"/>
          <a:ext cx="384175" cy="381000"/>
        </p:xfrm>
        <a:graphic>
          <a:graphicData uri="http://schemas.openxmlformats.org/presentationml/2006/ole">
            <mc:AlternateContent xmlns:mc="http://schemas.openxmlformats.org/markup-compatibility/2006">
              <mc:Choice xmlns:v="urn:schemas-microsoft-com:vml" Requires="v">
                <p:oleObj spid="_x0000_s91180" name="Equation" r:id="rId3" imgW="152400" imgH="152400" progId="Equation.3">
                  <p:embed/>
                </p:oleObj>
              </mc:Choice>
              <mc:Fallback>
                <p:oleObj name="Equation" r:id="rId3" imgW="152400" imgH="152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50" y="3314700"/>
                        <a:ext cx="384175"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91141" name="Picture 5" descr="C:\Documents\PowerPoint\WS00\Final\ibmsam-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2962275"/>
            <a:ext cx="10668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6" name="AutoShape 6"/>
          <p:cNvSpPr>
            <a:spLocks noChangeArrowheads="1"/>
          </p:cNvSpPr>
          <p:nvPr/>
        </p:nvSpPr>
        <p:spPr bwMode="auto">
          <a:xfrm flipH="1">
            <a:off x="1295400" y="3200400"/>
            <a:ext cx="1524000" cy="685800"/>
          </a:xfrm>
          <a:prstGeom prst="rightArrow">
            <a:avLst>
              <a:gd name="adj1" fmla="val 50000"/>
              <a:gd name="adj2" fmla="val 55556"/>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lgn="ctr">
              <a:defRPr/>
            </a:pPr>
            <a:r>
              <a:rPr lang="en-US" sz="1800" b="0">
                <a:solidFill>
                  <a:schemeClr val="bg1"/>
                </a:solidFill>
                <a:latin typeface="Arial" charset="0"/>
                <a:ea typeface="ＭＳ Ｐゴシック" charset="0"/>
              </a:rPr>
              <a:t>Parameters</a:t>
            </a:r>
            <a:endParaRPr lang="en-GB" sz="1800" b="0">
              <a:solidFill>
                <a:schemeClr val="bg1"/>
              </a:solidFill>
              <a:latin typeface="Arial" charset="0"/>
              <a:ea typeface="ＭＳ Ｐゴシック" charset="0"/>
            </a:endParaRPr>
          </a:p>
        </p:txBody>
      </p:sp>
      <p:sp>
        <p:nvSpPr>
          <p:cNvPr id="148487" name="AutoShape 7"/>
          <p:cNvSpPr>
            <a:spLocks noChangeArrowheads="1"/>
          </p:cNvSpPr>
          <p:nvPr/>
        </p:nvSpPr>
        <p:spPr bwMode="auto">
          <a:xfrm flipH="1">
            <a:off x="5638800" y="3200400"/>
            <a:ext cx="1524000" cy="685800"/>
          </a:xfrm>
          <a:prstGeom prst="rightArrow">
            <a:avLst>
              <a:gd name="adj1" fmla="val 50000"/>
              <a:gd name="adj2" fmla="val 55556"/>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lgn="ctr">
              <a:defRPr/>
            </a:pPr>
            <a:r>
              <a:rPr lang="en-US" sz="1800" b="0" dirty="0">
                <a:solidFill>
                  <a:schemeClr val="bg1"/>
                </a:solidFill>
                <a:latin typeface="Arial" charset="0"/>
                <a:ea typeface="ＭＳ Ｐゴシック" charset="0"/>
              </a:rPr>
              <a:t>Image</a:t>
            </a:r>
            <a:endParaRPr lang="en-GB" sz="1800" b="0" dirty="0">
              <a:solidFill>
                <a:schemeClr val="bg1"/>
              </a:solidFill>
              <a:latin typeface="Arial" charset="0"/>
              <a:ea typeface="ＭＳ Ｐゴシック" charset="0"/>
            </a:endParaRPr>
          </a:p>
        </p:txBody>
      </p:sp>
      <p:sp>
        <p:nvSpPr>
          <p:cNvPr id="148488" name="Rectangle 8"/>
          <p:cNvSpPr>
            <a:spLocks noChangeArrowheads="1"/>
          </p:cNvSpPr>
          <p:nvPr/>
        </p:nvSpPr>
        <p:spPr bwMode="auto">
          <a:xfrm>
            <a:off x="3276600" y="2743200"/>
            <a:ext cx="1752600" cy="1524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lgn="ctr">
              <a:defRPr/>
            </a:pPr>
            <a:endParaRPr lang="en-GB" sz="2400" b="0">
              <a:latin typeface="Arial" charset="0"/>
              <a:ea typeface="ＭＳ Ｐゴシック" charset="0"/>
            </a:endParaRPr>
          </a:p>
        </p:txBody>
      </p:sp>
      <p:sp>
        <p:nvSpPr>
          <p:cNvPr id="148490" name="Rectangle 10"/>
          <p:cNvSpPr>
            <a:spLocks noChangeArrowheads="1"/>
          </p:cNvSpPr>
          <p:nvPr/>
        </p:nvSpPr>
        <p:spPr bwMode="auto">
          <a:xfrm>
            <a:off x="3505200" y="2895600"/>
            <a:ext cx="1371600" cy="533400"/>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lgn="ctr">
              <a:defRPr/>
            </a:pPr>
            <a:r>
              <a:rPr lang="en-US" sz="1600" dirty="0">
                <a:solidFill>
                  <a:schemeClr val="bg1"/>
                </a:solidFill>
                <a:latin typeface="Arial" charset="0"/>
                <a:ea typeface="ＭＳ Ｐゴシック" charset="0"/>
              </a:rPr>
              <a:t>shape</a:t>
            </a:r>
            <a:endParaRPr lang="en-GB" sz="1600" dirty="0">
              <a:solidFill>
                <a:schemeClr val="bg1"/>
              </a:solidFill>
              <a:latin typeface="Arial" charset="0"/>
              <a:ea typeface="ＭＳ Ｐゴシック" charset="0"/>
            </a:endParaRPr>
          </a:p>
        </p:txBody>
      </p:sp>
      <p:sp>
        <p:nvSpPr>
          <p:cNvPr id="148491" name="Rectangle 11"/>
          <p:cNvSpPr>
            <a:spLocks noChangeArrowheads="1"/>
          </p:cNvSpPr>
          <p:nvPr/>
        </p:nvSpPr>
        <p:spPr bwMode="auto">
          <a:xfrm>
            <a:off x="3505200" y="3581400"/>
            <a:ext cx="1371600" cy="533400"/>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lgn="ctr">
              <a:defRPr/>
            </a:pPr>
            <a:r>
              <a:rPr lang="en-US" sz="1600">
                <a:solidFill>
                  <a:schemeClr val="bg1"/>
                </a:solidFill>
                <a:latin typeface="Arial" charset="0"/>
                <a:ea typeface="ＭＳ Ｐゴシック" charset="0"/>
              </a:rPr>
              <a:t>appearance</a:t>
            </a:r>
            <a:endParaRPr lang="en-GB" sz="1600">
              <a:solidFill>
                <a:schemeClr val="bg1"/>
              </a:solidFill>
              <a:latin typeface="Arial" charset="0"/>
              <a:ea typeface="ＭＳ Ｐゴシック" charset="0"/>
            </a:endParaRPr>
          </a:p>
        </p:txBody>
      </p:sp>
      <p:sp>
        <p:nvSpPr>
          <p:cNvPr id="148500" name="Rectangle 20"/>
          <p:cNvSpPr>
            <a:spLocks noChangeArrowheads="1"/>
          </p:cNvSpPr>
          <p:nvPr/>
        </p:nvSpPr>
        <p:spPr bwMode="auto">
          <a:xfrm>
            <a:off x="304800" y="5410200"/>
            <a:ext cx="8534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p>
            <a:pPr marL="342882" indent="-342882">
              <a:spcBef>
                <a:spcPct val="20000"/>
              </a:spcBef>
              <a:buClr>
                <a:srgbClr val="800000"/>
              </a:buClr>
              <a:buFontTx/>
              <a:buChar char="•"/>
              <a:defRPr/>
            </a:pPr>
            <a:r>
              <a:rPr lang="en-GB" sz="2400" b="0" dirty="0">
                <a:latin typeface="Arial" charset="0"/>
                <a:ea typeface="ＭＳ Ｐゴシック" charset="0"/>
              </a:rPr>
              <a:t>Nonlinear optimization problem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64" name="Group 40"/>
          <p:cNvGrpSpPr>
            <a:grpSpLocks/>
          </p:cNvGrpSpPr>
          <p:nvPr/>
        </p:nvGrpSpPr>
        <p:grpSpPr bwMode="auto">
          <a:xfrm>
            <a:off x="381000" y="1447800"/>
            <a:ext cx="8305800" cy="2514600"/>
            <a:chOff x="240" y="912"/>
            <a:chExt cx="5232" cy="1584"/>
          </a:xfrm>
        </p:grpSpPr>
        <p:sp>
          <p:nvSpPr>
            <p:cNvPr id="26633" name="Rectangle 9"/>
            <p:cNvSpPr>
              <a:spLocks noChangeArrowheads="1"/>
            </p:cNvSpPr>
            <p:nvPr/>
          </p:nvSpPr>
          <p:spPr bwMode="auto">
            <a:xfrm>
              <a:off x="240" y="1200"/>
              <a:ext cx="5232" cy="960"/>
            </a:xfrm>
            <a:prstGeom prst="rect">
              <a:avLst/>
            </a:prstGeom>
            <a:gradFill rotWithShape="0">
              <a:gsLst>
                <a:gs pos="0">
                  <a:srgbClr val="C0C0C0"/>
                </a:gs>
                <a:gs pos="100000">
                  <a:srgbClr val="C0C0C0">
                    <a:gamma/>
                    <a:shade val="76471"/>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pic>
          <p:nvPicPr>
            <p:cNvPr id="92180" name="Picture 13" descr="C:\Documents\PowerPoint\WS00\Final\fred+war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0" y="1728"/>
              <a:ext cx="812"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1" name="Picture 14" descr="C:\Documents\PowerPoint\WS00\Final\fred+warp+mes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0" y="912"/>
              <a:ext cx="812"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1" name="Text Box 17"/>
            <p:cNvSpPr txBox="1">
              <a:spLocks noChangeArrowheads="1"/>
            </p:cNvSpPr>
            <p:nvPr/>
          </p:nvSpPr>
          <p:spPr bwMode="auto">
            <a:xfrm rot="16200000">
              <a:off x="2221" y="1580"/>
              <a:ext cx="158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a:solidFill>
                    <a:srgbClr val="000099"/>
                  </a:solidFill>
                  <a:latin typeface="Arial" charset="0"/>
                  <a:ea typeface="ＭＳ Ｐゴシック" charset="0"/>
                </a:rPr>
                <a:t>Region of interest</a:t>
              </a:r>
            </a:p>
          </p:txBody>
        </p:sp>
        <p:pic>
          <p:nvPicPr>
            <p:cNvPr id="92183" name="Picture 12" descr="C:\Documents\PowerPoint\WS00\Final\fred+mesh.png"/>
            <p:cNvPicPr>
              <a:picLocks noChangeAspect="1" noChangeArrowheads="1"/>
            </p:cNvPicPr>
            <p:nvPr/>
          </p:nvPicPr>
          <p:blipFill>
            <a:blip r:embed="rId6">
              <a:extLst>
                <a:ext uri="{28A0092B-C50C-407E-A947-70E740481C1C}">
                  <a14:useLocalDpi xmlns:a14="http://schemas.microsoft.com/office/drawing/2010/main" val="0"/>
                </a:ext>
              </a:extLst>
            </a:blip>
            <a:srcRect l="8949" t="10840" r="8949" b="10840"/>
            <a:stretch>
              <a:fillRect/>
            </a:stretch>
          </p:blipFill>
          <p:spPr bwMode="auto">
            <a:xfrm>
              <a:off x="805" y="1113"/>
              <a:ext cx="1451" cy="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9" name="Text Box 15"/>
            <p:cNvSpPr txBox="1">
              <a:spLocks noChangeArrowheads="1"/>
            </p:cNvSpPr>
            <p:nvPr/>
          </p:nvSpPr>
          <p:spPr bwMode="auto">
            <a:xfrm>
              <a:off x="240" y="1190"/>
              <a:ext cx="11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solidFill>
                    <a:srgbClr val="000099"/>
                  </a:solidFill>
                  <a:latin typeface="Arial" charset="0"/>
                  <a:ea typeface="ＭＳ Ｐゴシック" charset="0"/>
                </a:rPr>
                <a:t>Appearance</a:t>
              </a:r>
            </a:p>
          </p:txBody>
        </p:sp>
      </p:grpSp>
      <p:grpSp>
        <p:nvGrpSpPr>
          <p:cNvPr id="26659" name="Group 35"/>
          <p:cNvGrpSpPr>
            <a:grpSpLocks/>
          </p:cNvGrpSpPr>
          <p:nvPr/>
        </p:nvGrpSpPr>
        <p:grpSpPr bwMode="auto">
          <a:xfrm>
            <a:off x="381000" y="4800600"/>
            <a:ext cx="5486400" cy="1814513"/>
            <a:chOff x="240" y="3024"/>
            <a:chExt cx="3456" cy="1143"/>
          </a:xfrm>
        </p:grpSpPr>
        <p:sp>
          <p:nvSpPr>
            <p:cNvPr id="26644" name="Rectangle 20"/>
            <p:cNvSpPr>
              <a:spLocks noChangeArrowheads="1"/>
            </p:cNvSpPr>
            <p:nvPr/>
          </p:nvSpPr>
          <p:spPr bwMode="auto">
            <a:xfrm>
              <a:off x="240" y="3168"/>
              <a:ext cx="3456" cy="864"/>
            </a:xfrm>
            <a:prstGeom prst="rect">
              <a:avLst/>
            </a:prstGeom>
            <a:gradFill rotWithShape="0">
              <a:gsLst>
                <a:gs pos="0">
                  <a:srgbClr val="BBFFBB"/>
                </a:gs>
                <a:gs pos="100000">
                  <a:srgbClr val="BBFFBB">
                    <a:gamma/>
                    <a:shade val="81961"/>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26646" name="Text Box 22"/>
            <p:cNvSpPr txBox="1">
              <a:spLocks noChangeArrowheads="1"/>
            </p:cNvSpPr>
            <p:nvPr/>
          </p:nvSpPr>
          <p:spPr bwMode="auto">
            <a:xfrm>
              <a:off x="240" y="3792"/>
              <a:ext cx="11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solidFill>
                    <a:srgbClr val="008000"/>
                  </a:solidFill>
                  <a:latin typeface="Arial" charset="0"/>
                  <a:ea typeface="ＭＳ Ｐゴシック" charset="0"/>
                </a:rPr>
                <a:t>Shape</a:t>
              </a:r>
            </a:p>
          </p:txBody>
        </p:sp>
        <p:pic>
          <p:nvPicPr>
            <p:cNvPr id="92178" name="Picture 25" descr="C:\Documents\PowerPoint\WS00\Final\fred+lnd.png"/>
            <p:cNvPicPr>
              <a:picLocks noChangeAspect="1" noChangeArrowheads="1"/>
            </p:cNvPicPr>
            <p:nvPr/>
          </p:nvPicPr>
          <p:blipFill>
            <a:blip r:embed="rId7">
              <a:extLst>
                <a:ext uri="{28A0092B-C50C-407E-A947-70E740481C1C}">
                  <a14:useLocalDpi xmlns:a14="http://schemas.microsoft.com/office/drawing/2010/main" val="0"/>
                </a:ext>
              </a:extLst>
            </a:blip>
            <a:srcRect l="8949" t="10840" r="8949" b="10840"/>
            <a:stretch>
              <a:fillRect/>
            </a:stretch>
          </p:blipFill>
          <p:spPr bwMode="auto">
            <a:xfrm>
              <a:off x="805" y="3024"/>
              <a:ext cx="1451" cy="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26" name="Rectangle 2"/>
          <p:cNvSpPr>
            <a:spLocks noGrp="1" noChangeArrowheads="1"/>
          </p:cNvSpPr>
          <p:nvPr>
            <p:ph type="title"/>
          </p:nvPr>
        </p:nvSpPr>
        <p:spPr>
          <a:extLst>
            <a:ext uri="{909E8E84-426E-40DD-AFC4-6F175D3DCCD1}">
              <a14:hiddenFill xmlns:a14="http://schemas.microsoft.com/office/drawing/2010/main">
                <a:solidFill>
                  <a:srgbClr val="FFFF99"/>
                </a:solidFill>
              </a14:hiddenFill>
            </a:ext>
          </a:extLst>
        </p:spPr>
        <p:txBody>
          <a:bodyPr/>
          <a:lstStyle/>
          <a:p>
            <a:pPr eaLnBrk="1" hangingPunct="1">
              <a:defRPr/>
            </a:pPr>
            <a:r>
              <a:rPr lang="en-GB">
                <a:cs typeface="+mj-cs"/>
              </a:rPr>
              <a:t>Active Appearance Model</a:t>
            </a:r>
          </a:p>
        </p:txBody>
      </p:sp>
      <p:grpSp>
        <p:nvGrpSpPr>
          <p:cNvPr id="26660" name="Group 36"/>
          <p:cNvGrpSpPr>
            <a:grpSpLocks/>
          </p:cNvGrpSpPr>
          <p:nvPr/>
        </p:nvGrpSpPr>
        <p:grpSpPr bwMode="auto">
          <a:xfrm>
            <a:off x="4116388" y="4624388"/>
            <a:ext cx="1804987" cy="1928812"/>
            <a:chOff x="2593" y="2913"/>
            <a:chExt cx="1137" cy="1215"/>
          </a:xfrm>
        </p:grpSpPr>
        <p:pic>
          <p:nvPicPr>
            <p:cNvPr id="92173" name="Picture 21" descr="C:\Documents\PowerPoint\WS00\Final\fredpt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3264"/>
              <a:ext cx="720"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174" name="Object 23"/>
            <p:cNvGraphicFramePr>
              <a:graphicFrameLocks noChangeAspect="1"/>
            </p:cNvGraphicFramePr>
            <p:nvPr/>
          </p:nvGraphicFramePr>
          <p:xfrm>
            <a:off x="2832" y="2913"/>
            <a:ext cx="898" cy="255"/>
          </p:xfrm>
          <a:graphic>
            <a:graphicData uri="http://schemas.openxmlformats.org/presentationml/2006/ole">
              <mc:AlternateContent xmlns:mc="http://schemas.openxmlformats.org/markup-compatibility/2006">
                <mc:Choice xmlns:v="urn:schemas-microsoft-com:vml" Requires="v">
                  <p:oleObj spid="_x0000_s92249" name="Equation" r:id="rId9" imgW="800100" imgH="228600" progId="Equation.3">
                    <p:embed/>
                  </p:oleObj>
                </mc:Choice>
                <mc:Fallback>
                  <p:oleObj name="Equation" r:id="rId9" imgW="800100" imgH="2286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 y="2913"/>
                          <a:ext cx="898"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50" name="Text Box 26"/>
            <p:cNvSpPr txBox="1">
              <a:spLocks noChangeArrowheads="1"/>
            </p:cNvSpPr>
            <p:nvPr/>
          </p:nvSpPr>
          <p:spPr bwMode="auto">
            <a:xfrm rot="16200000">
              <a:off x="2190" y="3474"/>
              <a:ext cx="10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a:solidFill>
                    <a:srgbClr val="008000"/>
                  </a:solidFill>
                  <a:latin typeface="Arial" charset="0"/>
                  <a:ea typeface="ＭＳ Ｐゴシック" charset="0"/>
                </a:rPr>
                <a:t>Landmarks</a:t>
              </a:r>
            </a:p>
          </p:txBody>
        </p:sp>
      </p:grpSp>
      <p:sp>
        <p:nvSpPr>
          <p:cNvPr id="26655" name="Rectangle 31"/>
          <p:cNvSpPr>
            <a:spLocks noChangeArrowheads="1"/>
          </p:cNvSpPr>
          <p:nvPr/>
        </p:nvSpPr>
        <p:spPr bwMode="auto">
          <a:xfrm>
            <a:off x="228600" y="1143000"/>
            <a:ext cx="5867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p>
            <a:pPr marL="342882" indent="-342882">
              <a:spcBef>
                <a:spcPct val="20000"/>
              </a:spcBef>
              <a:buClr>
                <a:srgbClr val="800000"/>
              </a:buClr>
              <a:buFontTx/>
              <a:buChar char="•"/>
              <a:defRPr/>
            </a:pPr>
            <a:r>
              <a:rPr lang="en-GB" sz="2400" b="0">
                <a:latin typeface="Arial" charset="0"/>
                <a:ea typeface="ＭＳ Ｐゴシック" charset="0"/>
              </a:rPr>
              <a:t>Cootes, Edwards, Taylor, 1998</a:t>
            </a:r>
          </a:p>
        </p:txBody>
      </p:sp>
      <p:pic>
        <p:nvPicPr>
          <p:cNvPr id="26651" name="Picture 27" descr="C:\Documents\PowerPoint\WS00\Final\fred.png"/>
          <p:cNvPicPr>
            <a:picLocks noChangeAspect="1" noChangeArrowheads="1"/>
          </p:cNvPicPr>
          <p:nvPr/>
        </p:nvPicPr>
        <p:blipFill>
          <a:blip r:embed="rId11">
            <a:extLst>
              <a:ext uri="{28A0092B-C50C-407E-A947-70E740481C1C}">
                <a14:useLocalDpi xmlns:a14="http://schemas.microsoft.com/office/drawing/2010/main" val="0"/>
              </a:ext>
            </a:extLst>
          </a:blip>
          <a:srcRect l="8949" t="10840" r="8949" b="10840"/>
          <a:stretch>
            <a:fillRect/>
          </a:stretch>
        </p:blipFill>
        <p:spPr bwMode="auto">
          <a:xfrm>
            <a:off x="76200" y="3222625"/>
            <a:ext cx="2293938"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63" name="Group 39"/>
          <p:cNvGrpSpPr>
            <a:grpSpLocks/>
          </p:cNvGrpSpPr>
          <p:nvPr/>
        </p:nvGrpSpPr>
        <p:grpSpPr bwMode="auto">
          <a:xfrm>
            <a:off x="7085013" y="1447800"/>
            <a:ext cx="1852612" cy="3011488"/>
            <a:chOff x="4463" y="912"/>
            <a:chExt cx="1167" cy="1897"/>
          </a:xfrm>
        </p:grpSpPr>
        <p:graphicFrame>
          <p:nvGraphicFramePr>
            <p:cNvPr id="92169" name="Object 16"/>
            <p:cNvGraphicFramePr>
              <a:graphicFrameLocks noChangeAspect="1"/>
            </p:cNvGraphicFramePr>
            <p:nvPr/>
          </p:nvGraphicFramePr>
          <p:xfrm>
            <a:off x="4704" y="2544"/>
            <a:ext cx="926" cy="265"/>
          </p:xfrm>
          <a:graphic>
            <a:graphicData uri="http://schemas.openxmlformats.org/presentationml/2006/ole">
              <mc:AlternateContent xmlns:mc="http://schemas.openxmlformats.org/markup-compatibility/2006">
                <mc:Choice xmlns:v="urn:schemas-microsoft-com:vml" Requires="v">
                  <p:oleObj spid="_x0000_s92250" name="Equation" r:id="rId12" imgW="838200" imgH="241300" progId="Equation.3">
                    <p:embed/>
                  </p:oleObj>
                </mc:Choice>
                <mc:Fallback>
                  <p:oleObj name="Equation" r:id="rId12" imgW="838200" imgH="241300"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4" y="2544"/>
                          <a:ext cx="926"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92170" name="Picture 10" descr="C:\Documents\PowerPoint\WS00\Final\fred+app.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 y="1728"/>
              <a:ext cx="76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1" name="Picture 11" descr="C:\Documents\PowerPoint\WS00\Final\fred+app+mesh.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0" y="912"/>
              <a:ext cx="76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2" name="Text Box 18"/>
            <p:cNvSpPr txBox="1">
              <a:spLocks noChangeArrowheads="1"/>
            </p:cNvSpPr>
            <p:nvPr/>
          </p:nvSpPr>
          <p:spPr bwMode="auto">
            <a:xfrm rot="16200000">
              <a:off x="3845" y="1578"/>
              <a:ext cx="14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a:solidFill>
                    <a:srgbClr val="000099"/>
                  </a:solidFill>
                  <a:latin typeface="Arial" charset="0"/>
                  <a:ea typeface="ＭＳ Ｐゴシック" charset="0"/>
                </a:rPr>
                <a:t>Warp to reference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651"/>
                                        </p:tgtEl>
                                        <p:attrNameLst>
                                          <p:attrName>style.visibility</p:attrName>
                                        </p:attrNameLst>
                                      </p:cBhvr>
                                      <p:to>
                                        <p:strVal val="visible"/>
                                      </p:to>
                                    </p:set>
                                    <p:anim calcmode="lin" valueType="num">
                                      <p:cBhvr additive="base">
                                        <p:cTn id="7" dur="500" fill="hold"/>
                                        <p:tgtEl>
                                          <p:spTgt spid="26651"/>
                                        </p:tgtEl>
                                        <p:attrNameLst>
                                          <p:attrName>ppt_x</p:attrName>
                                        </p:attrNameLst>
                                      </p:cBhvr>
                                      <p:tavLst>
                                        <p:tav tm="0">
                                          <p:val>
                                            <p:strVal val="0-#ppt_w/2"/>
                                          </p:val>
                                        </p:tav>
                                        <p:tav tm="100000">
                                          <p:val>
                                            <p:strVal val="#ppt_x"/>
                                          </p:val>
                                        </p:tav>
                                      </p:tavLst>
                                    </p:anim>
                                    <p:anim calcmode="lin" valueType="num">
                                      <p:cBhvr additive="base">
                                        <p:cTn id="8" dur="500" fill="hold"/>
                                        <p:tgtEl>
                                          <p:spTgt spid="2665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665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666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2666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26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lang="en-US" dirty="0">
                <a:cs typeface="+mj-cs"/>
              </a:rPr>
              <a:t>Image Alignment</a:t>
            </a:r>
            <a:endParaRPr lang="en-GB" dirty="0">
              <a:cs typeface="+mj-cs"/>
            </a:endParaRPr>
          </a:p>
        </p:txBody>
      </p:sp>
      <p:grpSp>
        <p:nvGrpSpPr>
          <p:cNvPr id="30724" name="Group 4"/>
          <p:cNvGrpSpPr>
            <a:grpSpLocks/>
          </p:cNvGrpSpPr>
          <p:nvPr/>
        </p:nvGrpSpPr>
        <p:grpSpPr bwMode="auto">
          <a:xfrm>
            <a:off x="2438400" y="1928813"/>
            <a:ext cx="6453188" cy="4451350"/>
            <a:chOff x="1536" y="1296"/>
            <a:chExt cx="4065" cy="2991"/>
          </a:xfrm>
        </p:grpSpPr>
        <p:pic>
          <p:nvPicPr>
            <p:cNvPr id="93203" name="Picture 5" descr="D:\usr\iainm\PowerPoint\images\ibm-image.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 y="1296"/>
              <a:ext cx="4065" cy="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6"/>
            <p:cNvSpPr txBox="1">
              <a:spLocks noChangeArrowheads="1"/>
            </p:cNvSpPr>
            <p:nvPr/>
          </p:nvSpPr>
          <p:spPr bwMode="auto">
            <a:xfrm>
              <a:off x="2928" y="4080"/>
              <a:ext cx="134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a:latin typeface="Arial" charset="0"/>
                  <a:ea typeface="ＭＳ Ｐゴシック" charset="0"/>
                </a:rPr>
                <a:t>Image, </a:t>
              </a: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grpSp>
      <p:grpSp>
        <p:nvGrpSpPr>
          <p:cNvPr id="30727" name="Group 7"/>
          <p:cNvGrpSpPr>
            <a:grpSpLocks/>
          </p:cNvGrpSpPr>
          <p:nvPr/>
        </p:nvGrpSpPr>
        <p:grpSpPr bwMode="auto">
          <a:xfrm>
            <a:off x="1752600" y="2786063"/>
            <a:ext cx="3754438" cy="1357312"/>
            <a:chOff x="1104" y="1872"/>
            <a:chExt cx="2365" cy="912"/>
          </a:xfrm>
        </p:grpSpPr>
        <p:sp>
          <p:nvSpPr>
            <p:cNvPr id="30728" name="Line 8"/>
            <p:cNvSpPr>
              <a:spLocks noChangeShapeType="1"/>
            </p:cNvSpPr>
            <p:nvPr/>
          </p:nvSpPr>
          <p:spPr bwMode="auto">
            <a:xfrm>
              <a:off x="1104" y="1872"/>
              <a:ext cx="1680" cy="624"/>
            </a:xfrm>
            <a:prstGeom prst="line">
              <a:avLst/>
            </a:prstGeom>
            <a:noFill/>
            <a:ln w="25400">
              <a:solidFill>
                <a:srgbClr val="00FF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0729" name="Text Box 9"/>
            <p:cNvSpPr txBox="1">
              <a:spLocks noChangeArrowheads="1"/>
            </p:cNvSpPr>
            <p:nvPr/>
          </p:nvSpPr>
          <p:spPr bwMode="auto">
            <a:xfrm>
              <a:off x="1632" y="2448"/>
              <a:ext cx="960" cy="207"/>
            </a:xfrm>
            <a:prstGeom prst="rect">
              <a:avLst/>
            </a:prstGeom>
            <a:solidFill>
              <a:schemeClr val="tx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a:solidFill>
                    <a:srgbClr val="00FF00"/>
                  </a:solidFill>
                  <a:latin typeface="Arial" charset="0"/>
                  <a:ea typeface="ＭＳ Ｐゴシック" charset="0"/>
                </a:rPr>
                <a:t>Warp, </a:t>
              </a:r>
              <a:r>
                <a:rPr lang="en-GB" sz="1400">
                  <a:solidFill>
                    <a:srgbClr val="00FF00"/>
                  </a:solidFill>
                  <a:latin typeface="Arial" charset="0"/>
                  <a:ea typeface="ＭＳ Ｐゴシック" charset="0"/>
                </a:rPr>
                <a:t>W</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x</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p</a:t>
              </a:r>
              <a:r>
                <a:rPr lang="en-GB" sz="1400" b="0">
                  <a:solidFill>
                    <a:srgbClr val="00FF00"/>
                  </a:solidFill>
                  <a:latin typeface="Arial" charset="0"/>
                  <a:ea typeface="ＭＳ Ｐゴシック" charset="0"/>
                </a:rPr>
                <a:t>)</a:t>
              </a:r>
            </a:p>
          </p:txBody>
        </p:sp>
        <p:sp>
          <p:nvSpPr>
            <p:cNvPr id="30730" name="Rectangle 10"/>
            <p:cNvSpPr>
              <a:spLocks noChangeArrowheads="1"/>
            </p:cNvSpPr>
            <p:nvPr/>
          </p:nvSpPr>
          <p:spPr bwMode="auto">
            <a:xfrm>
              <a:off x="2832" y="2208"/>
              <a:ext cx="637" cy="576"/>
            </a:xfrm>
            <a:prstGeom prst="rect">
              <a:avLst/>
            </a:prstGeom>
            <a:noFill/>
            <a:ln w="254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30731" name="Group 11"/>
          <p:cNvGrpSpPr>
            <a:grpSpLocks/>
          </p:cNvGrpSpPr>
          <p:nvPr/>
        </p:nvGrpSpPr>
        <p:grpSpPr bwMode="auto">
          <a:xfrm>
            <a:off x="0" y="1928813"/>
            <a:ext cx="2286000" cy="3632200"/>
            <a:chOff x="0" y="1296"/>
            <a:chExt cx="1440" cy="2441"/>
          </a:xfrm>
        </p:grpSpPr>
        <p:grpSp>
          <p:nvGrpSpPr>
            <p:cNvPr id="93194" name="Group 12"/>
            <p:cNvGrpSpPr>
              <a:grpSpLocks/>
            </p:cNvGrpSpPr>
            <p:nvPr/>
          </p:nvGrpSpPr>
          <p:grpSpPr bwMode="auto">
            <a:xfrm>
              <a:off x="0" y="1296"/>
              <a:ext cx="1344" cy="774"/>
              <a:chOff x="0" y="1296"/>
              <a:chExt cx="1344" cy="774"/>
            </a:xfrm>
          </p:grpSpPr>
          <p:pic>
            <p:nvPicPr>
              <p:cNvPr id="93198" name="Picture 13" descr="D:\usr\iainm\PowerPoint\images\ibm-templat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488"/>
                <a:ext cx="58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4" name="Text Box 14"/>
              <p:cNvSpPr txBox="1">
                <a:spLocks noChangeArrowheads="1"/>
              </p:cNvSpPr>
              <p:nvPr/>
            </p:nvSpPr>
            <p:spPr bwMode="auto">
              <a:xfrm>
                <a:off x="0" y="1296"/>
                <a:ext cx="134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a:latin typeface="Arial" charset="0"/>
                    <a:ea typeface="ＭＳ Ｐゴシック" charset="0"/>
                  </a:rPr>
                  <a:t>Template, </a:t>
                </a:r>
                <a:r>
                  <a:rPr lang="en-GB" sz="1400" b="0" i="1">
                    <a:latin typeface="Arial" charset="0"/>
                    <a:ea typeface="ＭＳ Ｐゴシック" charset="0"/>
                  </a:rPr>
                  <a:t>T</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grpSp>
        <p:grpSp>
          <p:nvGrpSpPr>
            <p:cNvPr id="93195" name="Group 15"/>
            <p:cNvGrpSpPr>
              <a:grpSpLocks/>
            </p:cNvGrpSpPr>
            <p:nvPr/>
          </p:nvGrpSpPr>
          <p:grpSpPr bwMode="auto">
            <a:xfrm>
              <a:off x="96" y="2592"/>
              <a:ext cx="1344" cy="1145"/>
              <a:chOff x="96" y="2592"/>
              <a:chExt cx="1344" cy="1145"/>
            </a:xfrm>
          </p:grpSpPr>
          <p:sp>
            <p:nvSpPr>
              <p:cNvPr id="30736" name="Text Box 16"/>
              <p:cNvSpPr txBox="1">
                <a:spLocks noChangeArrowheads="1"/>
              </p:cNvSpPr>
              <p:nvPr/>
            </p:nvSpPr>
            <p:spPr bwMode="auto">
              <a:xfrm>
                <a:off x="96" y="2592"/>
                <a:ext cx="129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1400" b="0">
                    <a:latin typeface="Arial" charset="0"/>
                    <a:ea typeface="ＭＳ Ｐゴシック" charset="0"/>
                  </a:rPr>
                  <a:t>Image coordinates</a:t>
                </a:r>
              </a:p>
              <a:p>
                <a:pPr>
                  <a:spcBef>
                    <a:spcPct val="50000"/>
                  </a:spcBef>
                  <a:defRPr/>
                </a:pPr>
                <a:r>
                  <a:rPr lang="en-GB" sz="1400">
                    <a:latin typeface="Arial" charset="0"/>
                    <a:ea typeface="ＭＳ Ｐゴシック" charset="0"/>
                  </a:rPr>
                  <a:t>x</a:t>
                </a:r>
                <a:r>
                  <a:rPr lang="en-GB" sz="1400" b="0">
                    <a:latin typeface="Arial" charset="0"/>
                    <a:ea typeface="ＭＳ Ｐゴシック" charset="0"/>
                  </a:rPr>
                  <a:t> = (</a:t>
                </a:r>
                <a:r>
                  <a:rPr lang="en-GB" sz="1400" b="0" i="1">
                    <a:latin typeface="Arial" charset="0"/>
                    <a:ea typeface="ＭＳ Ｐゴシック" charset="0"/>
                  </a:rPr>
                  <a:t>x</a:t>
                </a:r>
                <a:r>
                  <a:rPr lang="en-GB" sz="1400" b="0">
                    <a:latin typeface="Arial" charset="0"/>
                    <a:ea typeface="ＭＳ Ｐゴシック" charset="0"/>
                  </a:rPr>
                  <a:t>, </a:t>
                </a:r>
                <a:r>
                  <a:rPr lang="en-GB" sz="1400" b="0" i="1">
                    <a:latin typeface="Arial" charset="0"/>
                    <a:ea typeface="ＭＳ Ｐゴシック" charset="0"/>
                  </a:rPr>
                  <a:t>y</a:t>
                </a:r>
                <a:r>
                  <a:rPr lang="en-GB" sz="1400" b="0">
                    <a:latin typeface="Arial" charset="0"/>
                    <a:ea typeface="ＭＳ Ｐゴシック" charset="0"/>
                  </a:rPr>
                  <a:t>)</a:t>
                </a:r>
                <a:r>
                  <a:rPr lang="en-GB" sz="1400" b="0" baseline="30000">
                    <a:latin typeface="Arial" charset="0"/>
                    <a:ea typeface="ＭＳ Ｐゴシック" charset="0"/>
                  </a:rPr>
                  <a:t>T</a:t>
                </a:r>
              </a:p>
            </p:txBody>
          </p:sp>
          <p:sp>
            <p:nvSpPr>
              <p:cNvPr id="30737" name="Text Box 17"/>
              <p:cNvSpPr txBox="1">
                <a:spLocks noChangeArrowheads="1"/>
              </p:cNvSpPr>
              <p:nvPr/>
            </p:nvSpPr>
            <p:spPr bwMode="auto">
              <a:xfrm>
                <a:off x="96" y="3313"/>
                <a:ext cx="1344"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spcBef>
                    <a:spcPct val="50000"/>
                  </a:spcBef>
                  <a:defRPr/>
                </a:pPr>
                <a:r>
                  <a:rPr lang="en-GB" altLang="en-US" sz="1400" b="0"/>
                  <a:t>Warp parameters,</a:t>
                </a:r>
              </a:p>
              <a:p>
                <a:pPr eaLnBrk="1" hangingPunct="1">
                  <a:spcBef>
                    <a:spcPct val="50000"/>
                  </a:spcBef>
                  <a:defRPr/>
                </a:pPr>
                <a:r>
                  <a:rPr lang="en-GB" altLang="en-US" sz="1400"/>
                  <a:t>p</a:t>
                </a:r>
                <a:r>
                  <a:rPr lang="en-GB" altLang="en-US" sz="1400" b="0"/>
                  <a:t> = (</a:t>
                </a:r>
                <a:r>
                  <a:rPr lang="en-GB" altLang="en-US" sz="1400" b="0" i="1"/>
                  <a:t>p</a:t>
                </a:r>
                <a:r>
                  <a:rPr lang="en-GB" altLang="en-US" sz="1400" b="0" i="1" baseline="-25000"/>
                  <a:t>1</a:t>
                </a:r>
                <a:r>
                  <a:rPr lang="en-GB" altLang="en-US" sz="1400" b="0"/>
                  <a:t>, </a:t>
                </a:r>
                <a:r>
                  <a:rPr lang="en-GB" altLang="en-US" sz="1400" b="0" i="1"/>
                  <a:t>p</a:t>
                </a:r>
                <a:r>
                  <a:rPr lang="en-GB" altLang="en-US" sz="1400" b="0" i="1" baseline="-25000"/>
                  <a:t>2</a:t>
                </a:r>
                <a:r>
                  <a:rPr lang="en-GB" altLang="en-US" sz="1400" b="0"/>
                  <a:t>, …, </a:t>
                </a:r>
                <a:r>
                  <a:rPr lang="en-GB" altLang="en-US" sz="1400" b="0" i="1"/>
                  <a:t>p</a:t>
                </a:r>
                <a:r>
                  <a:rPr lang="en-GB" altLang="en-US" sz="1400" b="0" i="1" baseline="-25000"/>
                  <a:t>n</a:t>
                </a:r>
                <a:r>
                  <a:rPr lang="en-GB" altLang="en-US" sz="1400" b="0"/>
                  <a:t>)</a:t>
                </a:r>
                <a:r>
                  <a:rPr lang="en-GB" altLang="en-US" sz="1400" b="0" baseline="30000"/>
                  <a:t>T</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07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07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lang="en-US" dirty="0">
                <a:cs typeface="+mj-cs"/>
              </a:rPr>
              <a:t>Warp and its Jacobian</a:t>
            </a:r>
            <a:endParaRPr lang="en-GB" dirty="0">
              <a:cs typeface="+mj-cs"/>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4187E62-F94F-4077-AD8C-D84184F0296E}"/>
                  </a:ext>
                </a:extLst>
              </p14:cNvPr>
              <p14:cNvContentPartPr/>
              <p14:nvPr/>
            </p14:nvContentPartPr>
            <p14:xfrm>
              <a:off x="144360" y="1198080"/>
              <a:ext cx="8875080" cy="5441040"/>
            </p14:xfrm>
          </p:contentPart>
        </mc:Choice>
        <mc:Fallback xmlns="">
          <p:pic>
            <p:nvPicPr>
              <p:cNvPr id="2" name="Ink 1">
                <a:extLst>
                  <a:ext uri="{FF2B5EF4-FFF2-40B4-BE49-F238E27FC236}">
                    <a16:creationId xmlns:a16="http://schemas.microsoft.com/office/drawing/2014/main" id="{44187E62-F94F-4077-AD8C-D84184F0296E}"/>
                  </a:ext>
                </a:extLst>
              </p:cNvPr>
              <p:cNvPicPr/>
              <p:nvPr/>
            </p:nvPicPr>
            <p:blipFill>
              <a:blip r:embed="rId3"/>
              <a:stretch>
                <a:fillRect/>
              </a:stretch>
            </p:blipFill>
            <p:spPr>
              <a:xfrm>
                <a:off x="135000" y="1188720"/>
                <a:ext cx="8893800" cy="5459760"/>
              </a:xfrm>
              <a:prstGeom prst="rect">
                <a:avLst/>
              </a:prstGeom>
            </p:spPr>
          </p:pic>
        </mc:Fallback>
      </mc:AlternateContent>
    </p:spTree>
    <p:extLst>
      <p:ext uri="{BB962C8B-B14F-4D97-AF65-F5344CB8AC3E}">
        <p14:creationId xmlns:p14="http://schemas.microsoft.com/office/powerpoint/2010/main" val="2055771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defRPr/>
            </a:pPr>
            <a:r>
              <a:rPr lang="en-US" dirty="0">
                <a:cs typeface="+mj-cs"/>
              </a:rPr>
              <a:t>Want to: Minimize the Error</a:t>
            </a:r>
            <a:endParaRPr lang="en-GB" dirty="0">
              <a:cs typeface="+mj-cs"/>
            </a:endParaRPr>
          </a:p>
        </p:txBody>
      </p:sp>
      <p:sp>
        <p:nvSpPr>
          <p:cNvPr id="166915" name="Rectangle 3"/>
          <p:cNvSpPr>
            <a:spLocks noGrp="1" noChangeArrowheads="1"/>
          </p:cNvSpPr>
          <p:nvPr>
            <p:ph type="body" idx="1"/>
          </p:nvPr>
        </p:nvSpPr>
        <p:spPr/>
        <p:txBody>
          <a:bodyPr/>
          <a:lstStyle/>
          <a:p>
            <a:pPr marL="342882" indent="-342882" eaLnBrk="1" hangingPunct="1">
              <a:defRPr/>
            </a:pPr>
            <a:r>
              <a:rPr lang="en-GB">
                <a:cs typeface="+mn-cs"/>
              </a:rPr>
              <a:t>Warp image to get                  compute</a:t>
            </a:r>
          </a:p>
          <a:p>
            <a:pPr marL="342882" indent="-342882" eaLnBrk="1" hangingPunct="1">
              <a:defRPr/>
            </a:pPr>
            <a:endParaRPr lang="en-GB">
              <a:cs typeface="+mn-cs"/>
            </a:endParaRPr>
          </a:p>
        </p:txBody>
      </p:sp>
      <p:pic>
        <p:nvPicPr>
          <p:cNvPr id="94212" name="Picture 5" descr="D:\usr\iainm\PowerPoint\images\ibm+p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28813"/>
            <a:ext cx="6453188" cy="412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3" name="Group 6"/>
          <p:cNvGrpSpPr>
            <a:grpSpLocks/>
          </p:cNvGrpSpPr>
          <p:nvPr/>
        </p:nvGrpSpPr>
        <p:grpSpPr bwMode="auto">
          <a:xfrm>
            <a:off x="0" y="1895475"/>
            <a:ext cx="2133600" cy="1152525"/>
            <a:chOff x="0" y="768"/>
            <a:chExt cx="1344" cy="774"/>
          </a:xfrm>
        </p:grpSpPr>
        <p:pic>
          <p:nvPicPr>
            <p:cNvPr id="94225" name="Picture 7" descr="D:\usr\iainm\PowerPoint\images\ibm-templat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960"/>
              <a:ext cx="58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0" name="Text Box 8"/>
            <p:cNvSpPr txBox="1">
              <a:spLocks noChangeArrowheads="1"/>
            </p:cNvSpPr>
            <p:nvPr/>
          </p:nvSpPr>
          <p:spPr bwMode="auto">
            <a:xfrm>
              <a:off x="0" y="768"/>
              <a:ext cx="134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a:latin typeface="Arial" charset="0"/>
                  <a:ea typeface="ＭＳ Ｐゴシック" charset="0"/>
                </a:rPr>
                <a:t>Template, </a:t>
              </a:r>
              <a:r>
                <a:rPr lang="en-GB" sz="1400" b="0" i="1">
                  <a:latin typeface="Arial" charset="0"/>
                  <a:ea typeface="ＭＳ Ｐゴシック" charset="0"/>
                </a:rPr>
                <a:t>T</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grpSp>
      <p:sp>
        <p:nvSpPr>
          <p:cNvPr id="166921" name="Line 9"/>
          <p:cNvSpPr>
            <a:spLocks noChangeShapeType="1"/>
          </p:cNvSpPr>
          <p:nvPr/>
        </p:nvSpPr>
        <p:spPr bwMode="auto">
          <a:xfrm>
            <a:off x="1676400" y="2357438"/>
            <a:ext cx="2895600" cy="1143000"/>
          </a:xfrm>
          <a:prstGeom prst="line">
            <a:avLst/>
          </a:prstGeom>
          <a:noFill/>
          <a:ln w="25400">
            <a:solidFill>
              <a:srgbClr val="00FF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p>
            <a:pPr>
              <a:defRPr/>
            </a:pPr>
            <a:endParaRPr lang="en-US">
              <a:latin typeface="Arial" charset="0"/>
              <a:ea typeface="ＭＳ Ｐゴシック" charset="0"/>
            </a:endParaRPr>
          </a:p>
        </p:txBody>
      </p:sp>
      <p:grpSp>
        <p:nvGrpSpPr>
          <p:cNvPr id="166922" name="Group 10"/>
          <p:cNvGrpSpPr>
            <a:grpSpLocks/>
          </p:cNvGrpSpPr>
          <p:nvPr/>
        </p:nvGrpSpPr>
        <p:grpSpPr bwMode="auto">
          <a:xfrm>
            <a:off x="0" y="3429000"/>
            <a:ext cx="4495800" cy="1152525"/>
            <a:chOff x="0" y="2289"/>
            <a:chExt cx="2832" cy="726"/>
          </a:xfrm>
        </p:grpSpPr>
        <p:grpSp>
          <p:nvGrpSpPr>
            <p:cNvPr id="94221" name="Group 11"/>
            <p:cNvGrpSpPr>
              <a:grpSpLocks/>
            </p:cNvGrpSpPr>
            <p:nvPr/>
          </p:nvGrpSpPr>
          <p:grpSpPr bwMode="auto">
            <a:xfrm>
              <a:off x="0" y="2289"/>
              <a:ext cx="1344" cy="726"/>
              <a:chOff x="0" y="1728"/>
              <a:chExt cx="1344" cy="774"/>
            </a:xfrm>
          </p:grpSpPr>
          <p:pic>
            <p:nvPicPr>
              <p:cNvPr id="94223" name="Picture 12" descr="D:\usr\iainm\PowerPoint\images\fa-Iwxp.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1920"/>
                <a:ext cx="58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5" name="Text Box 13"/>
              <p:cNvSpPr txBox="1">
                <a:spLocks noChangeArrowheads="1"/>
              </p:cNvSpPr>
              <p:nvPr/>
            </p:nvSpPr>
            <p:spPr bwMode="auto">
              <a:xfrm>
                <a:off x="0" y="1728"/>
                <a:ext cx="134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a:latin typeface="Arial" charset="0"/>
                    <a:ea typeface="ＭＳ Ｐゴシック" charset="0"/>
                  </a:rPr>
                  <a:t>Warped, </a:t>
                </a: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W</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r>
                  <a:rPr lang="en-GB" sz="1400">
                    <a:latin typeface="Arial" charset="0"/>
                    <a:ea typeface="ＭＳ Ｐゴシック" charset="0"/>
                  </a:rPr>
                  <a:t>p</a:t>
                </a:r>
                <a:r>
                  <a:rPr lang="en-GB" sz="1400" b="0">
                    <a:latin typeface="Arial" charset="0"/>
                    <a:ea typeface="ＭＳ Ｐゴシック" charset="0"/>
                  </a:rPr>
                  <a:t>))</a:t>
                </a:r>
              </a:p>
            </p:txBody>
          </p:sp>
        </p:grpSp>
        <p:sp>
          <p:nvSpPr>
            <p:cNvPr id="166926" name="Line 14"/>
            <p:cNvSpPr>
              <a:spLocks noChangeShapeType="1"/>
            </p:cNvSpPr>
            <p:nvPr/>
          </p:nvSpPr>
          <p:spPr bwMode="auto">
            <a:xfrm flipV="1">
              <a:off x="1056" y="2514"/>
              <a:ext cx="1776" cy="225"/>
            </a:xfrm>
            <a:prstGeom prst="line">
              <a:avLst/>
            </a:prstGeom>
            <a:noFill/>
            <a:ln w="25400">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6930" name="Group 18"/>
          <p:cNvGrpSpPr>
            <a:grpSpLocks/>
          </p:cNvGrpSpPr>
          <p:nvPr/>
        </p:nvGrpSpPr>
        <p:grpSpPr bwMode="auto">
          <a:xfrm>
            <a:off x="0" y="5029200"/>
            <a:ext cx="2133600" cy="1152525"/>
            <a:chOff x="0" y="2688"/>
            <a:chExt cx="1344" cy="774"/>
          </a:xfrm>
        </p:grpSpPr>
        <p:pic>
          <p:nvPicPr>
            <p:cNvPr id="94219" name="Picture 19" descr="D:\usr\iainm\PowerPoint\images\fa-error.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880"/>
              <a:ext cx="58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32" name="Text Box 20"/>
            <p:cNvSpPr txBox="1">
              <a:spLocks noChangeArrowheads="1"/>
            </p:cNvSpPr>
            <p:nvPr/>
          </p:nvSpPr>
          <p:spPr bwMode="auto">
            <a:xfrm>
              <a:off x="0" y="2688"/>
              <a:ext cx="134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T</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 - </a:t>
              </a: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W</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r>
                <a:rPr lang="en-GB" sz="1400">
                  <a:latin typeface="Arial" charset="0"/>
                  <a:ea typeface="ＭＳ Ｐゴシック" charset="0"/>
                </a:rPr>
                <a:t>p</a:t>
              </a:r>
              <a:r>
                <a:rPr lang="en-GB" sz="1400" b="0">
                  <a:latin typeface="Arial" charset="0"/>
                  <a:ea typeface="ＭＳ Ｐゴシック" charset="0"/>
                </a:rPr>
                <a:t>))</a:t>
              </a:r>
            </a:p>
          </p:txBody>
        </p:sp>
      </p:grpSp>
      <p:pic>
        <p:nvPicPr>
          <p:cNvPr id="94217" name="Picture 21" descr="F:\temp\eq8.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500" y="1384300"/>
            <a:ext cx="12430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8" name="Picture 22" descr="F:\temp\eq5.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5838" y="1354138"/>
            <a:ext cx="22764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69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6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defRPr/>
            </a:pPr>
            <a:r>
              <a:rPr lang="en-US" dirty="0">
                <a:cs typeface="+mj-cs"/>
              </a:rPr>
              <a:t>How to: Minimize the Error</a:t>
            </a:r>
            <a:endParaRPr lang="en-GB" dirty="0">
              <a:cs typeface="+mj-cs"/>
            </a:endParaRPr>
          </a:p>
        </p:txBody>
      </p:sp>
      <p:sp>
        <p:nvSpPr>
          <p:cNvPr id="31747" name="Rectangle 3"/>
          <p:cNvSpPr>
            <a:spLocks noGrp="1" noChangeArrowheads="1"/>
          </p:cNvSpPr>
          <p:nvPr>
            <p:ph type="body" idx="1"/>
          </p:nvPr>
        </p:nvSpPr>
        <p:spPr>
          <a:xfrm>
            <a:off x="304800" y="1295400"/>
            <a:ext cx="8534400" cy="414338"/>
          </a:xfrm>
        </p:spPr>
        <p:txBody>
          <a:bodyPr/>
          <a:lstStyle/>
          <a:p>
            <a:pPr marL="342882" indent="-342882" eaLnBrk="1" hangingPunct="1">
              <a:lnSpc>
                <a:spcPct val="90000"/>
              </a:lnSpc>
              <a:buFontTx/>
              <a:buNone/>
              <a:defRPr/>
            </a:pPr>
            <a:r>
              <a:rPr lang="en-GB">
                <a:cs typeface="+mn-cs"/>
              </a:rPr>
              <a:t>Minimise </a:t>
            </a:r>
            <a:r>
              <a:rPr lang="en-US">
                <a:cs typeface="+mn-cs"/>
              </a:rPr>
              <a:t>SSD </a:t>
            </a:r>
            <a:r>
              <a:rPr lang="en-GB">
                <a:cs typeface="+mn-cs"/>
              </a:rPr>
              <a:t>with respect to p,</a:t>
            </a:r>
          </a:p>
        </p:txBody>
      </p:sp>
      <p:pic>
        <p:nvPicPr>
          <p:cNvPr id="95236" name="Picture 4" descr="F:\temp\eq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63750"/>
            <a:ext cx="310356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80" name="Group 36"/>
          <p:cNvGrpSpPr>
            <a:grpSpLocks/>
          </p:cNvGrpSpPr>
          <p:nvPr/>
        </p:nvGrpSpPr>
        <p:grpSpPr bwMode="auto">
          <a:xfrm>
            <a:off x="304800" y="4572000"/>
            <a:ext cx="8458200" cy="1371600"/>
            <a:chOff x="192" y="2880"/>
            <a:chExt cx="5328" cy="864"/>
          </a:xfrm>
        </p:grpSpPr>
        <p:sp>
          <p:nvSpPr>
            <p:cNvPr id="31750" name="Rectangle 6"/>
            <p:cNvSpPr>
              <a:spLocks noChangeArrowheads="1"/>
            </p:cNvSpPr>
            <p:nvPr/>
          </p:nvSpPr>
          <p:spPr bwMode="auto">
            <a:xfrm>
              <a:off x="192" y="2880"/>
              <a:ext cx="5328"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882" indent="-342882">
                <a:spcBef>
                  <a:spcPct val="20000"/>
                </a:spcBef>
                <a:buClr>
                  <a:srgbClr val="800000"/>
                </a:buClr>
                <a:defRPr/>
              </a:pPr>
              <a:r>
                <a:rPr lang="en-US" sz="2400" b="0">
                  <a:latin typeface="Arial" charset="0"/>
                  <a:ea typeface="ＭＳ Ｐゴシック" charset="0"/>
                </a:rPr>
                <a:t>Solution: s</a:t>
              </a:r>
              <a:r>
                <a:rPr lang="en-GB" sz="2400" b="0">
                  <a:latin typeface="Arial" charset="0"/>
                  <a:ea typeface="ＭＳ Ｐゴシック" charset="0"/>
                </a:rPr>
                <a:t>olve for increments to current estimate,</a:t>
              </a:r>
            </a:p>
            <a:p>
              <a:pPr marL="342882" indent="-342882">
                <a:spcBef>
                  <a:spcPct val="20000"/>
                </a:spcBef>
                <a:buClr>
                  <a:srgbClr val="800000"/>
                </a:buClr>
                <a:defRPr/>
              </a:pPr>
              <a:endParaRPr lang="en-GB" sz="2400" b="0">
                <a:latin typeface="Arial" charset="0"/>
                <a:ea typeface="ＭＳ Ｐゴシック" charset="0"/>
              </a:endParaRPr>
            </a:p>
            <a:p>
              <a:pPr marL="342882" indent="-342882">
                <a:spcBef>
                  <a:spcPct val="20000"/>
                </a:spcBef>
                <a:buClr>
                  <a:srgbClr val="800000"/>
                </a:buClr>
                <a:defRPr/>
              </a:pPr>
              <a:endParaRPr lang="en-GB" sz="2400" b="0">
                <a:latin typeface="Arial" charset="0"/>
                <a:ea typeface="ＭＳ Ｐゴシック" charset="0"/>
              </a:endParaRPr>
            </a:p>
          </p:txBody>
        </p:sp>
        <p:pic>
          <p:nvPicPr>
            <p:cNvPr id="95249" name="Picture 7" descr="F:\temp\eq2.bmp"/>
            <p:cNvPicPr>
              <a:picLocks noChangeAspect="1" noChangeArrowheads="1"/>
            </p:cNvPicPr>
            <p:nvPr/>
          </p:nvPicPr>
          <p:blipFill>
            <a:blip r:embed="rId3">
              <a:extLst>
                <a:ext uri="{28A0092B-C50C-407E-A947-70E740481C1C}">
                  <a14:useLocalDpi xmlns:a14="http://schemas.microsoft.com/office/drawing/2010/main" val="0"/>
                </a:ext>
              </a:extLst>
            </a:blip>
            <a:srcRect r="57207"/>
            <a:stretch>
              <a:fillRect/>
            </a:stretch>
          </p:blipFill>
          <p:spPr bwMode="auto">
            <a:xfrm>
              <a:off x="1320" y="3243"/>
              <a:ext cx="2304"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238" name="Group 37"/>
          <p:cNvGrpSpPr>
            <a:grpSpLocks/>
          </p:cNvGrpSpPr>
          <p:nvPr/>
        </p:nvGrpSpPr>
        <p:grpSpPr bwMode="auto">
          <a:xfrm>
            <a:off x="5791200" y="1524000"/>
            <a:ext cx="2239963" cy="1579563"/>
            <a:chOff x="3648" y="960"/>
            <a:chExt cx="1411" cy="995"/>
          </a:xfrm>
        </p:grpSpPr>
        <p:pic>
          <p:nvPicPr>
            <p:cNvPr id="95240" name="Picture 27" descr="D:\usr\iainm\PowerPoint\images\ibm+p1.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960"/>
              <a:ext cx="80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1" name="Picture 28" descr="D:\usr\iainm\PowerPoint\images\fa-Iwxp.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 y="1056"/>
              <a:ext cx="25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3" name="Line 29"/>
            <p:cNvSpPr>
              <a:spLocks noChangeShapeType="1"/>
            </p:cNvSpPr>
            <p:nvPr/>
          </p:nvSpPr>
          <p:spPr bwMode="auto">
            <a:xfrm flipH="1" flipV="1">
              <a:off x="4128" y="1152"/>
              <a:ext cx="624" cy="0"/>
            </a:xfrm>
            <a:prstGeom prst="line">
              <a:avLst/>
            </a:prstGeom>
            <a:noFill/>
            <a:ln w="19050">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pic>
          <p:nvPicPr>
            <p:cNvPr id="95243" name="Picture 30" descr="D:\usr\iainm\PowerPoint\images\ibm-template.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1" y="1680"/>
              <a:ext cx="25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4" name="Picture 31" descr="D:\usr\iainm\PowerPoint\images\fa-Iwxp.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1680"/>
              <a:ext cx="25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5" name="Picture 32" descr="D:\usr\iainm\PowerPoint\images\fa-error.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 y="1680"/>
              <a:ext cx="25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Rectangle 33"/>
            <p:cNvSpPr>
              <a:spLocks noChangeArrowheads="1"/>
            </p:cNvSpPr>
            <p:nvPr/>
          </p:nvSpPr>
          <p:spPr bwMode="auto">
            <a:xfrm>
              <a:off x="3900" y="1656"/>
              <a:ext cx="18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2400" b="0">
                  <a:latin typeface="Arial" charset="0"/>
                  <a:ea typeface="ＭＳ Ｐゴシック" charset="0"/>
                </a:rPr>
                <a:t>-</a:t>
              </a:r>
            </a:p>
          </p:txBody>
        </p:sp>
        <p:sp>
          <p:nvSpPr>
            <p:cNvPr id="31778" name="Rectangle 34"/>
            <p:cNvSpPr>
              <a:spLocks noChangeArrowheads="1"/>
            </p:cNvSpPr>
            <p:nvPr/>
          </p:nvSpPr>
          <p:spPr bwMode="auto">
            <a:xfrm>
              <a:off x="4452" y="1664"/>
              <a:ext cx="23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0">
                  <a:latin typeface="Arial" charset="0"/>
                  <a:ea typeface="ＭＳ Ｐゴシック" charset="0"/>
                </a:rPr>
                <a:t>=</a:t>
              </a:r>
              <a:endParaRPr lang="en-GB" sz="2400" b="0">
                <a:latin typeface="Arial" charset="0"/>
                <a:ea typeface="ＭＳ Ｐゴシック" charset="0"/>
              </a:endParaRPr>
            </a:p>
          </p:txBody>
        </p:sp>
      </p:grpSp>
      <p:sp>
        <p:nvSpPr>
          <p:cNvPr id="31779" name="Rectangle 35"/>
          <p:cNvSpPr>
            <a:spLocks noChangeArrowheads="1"/>
          </p:cNvSpPr>
          <p:nvPr/>
        </p:nvSpPr>
        <p:spPr bwMode="auto">
          <a:xfrm>
            <a:off x="304800" y="3700463"/>
            <a:ext cx="8534400"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p>
            <a:pPr marL="342882" indent="-342882">
              <a:lnSpc>
                <a:spcPct val="90000"/>
              </a:lnSpc>
              <a:spcBef>
                <a:spcPct val="20000"/>
              </a:spcBef>
              <a:buClr>
                <a:srgbClr val="800000"/>
              </a:buClr>
              <a:defRPr/>
            </a:pPr>
            <a:r>
              <a:rPr lang="en-US" sz="2400" b="0">
                <a:latin typeface="Arial" charset="0"/>
                <a:ea typeface="ＭＳ Ｐゴシック" charset="0"/>
              </a:rPr>
              <a:t>Generally a nonlinear optimisation problem </a:t>
            </a:r>
            <a:r>
              <a:rPr lang="en-US" sz="2400" b="0">
                <a:latin typeface="Arial" charset="0"/>
                <a:ea typeface="ＭＳ Ｐゴシック" charset="0"/>
                <a:sym typeface="Wingdings" charset="0"/>
              </a:rPr>
              <a:t></a:t>
            </a:r>
            <a:endParaRPr lang="en-GB" sz="2400" b="0">
              <a:latin typeface="Arial" charset="0"/>
              <a:ea typeface="ＭＳ Ｐゴシック" charset="0"/>
            </a:endParaRPr>
          </a:p>
        </p:txBody>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CD1744DF-EF98-43E5-8EA8-FADFA7E16658}"/>
                  </a:ext>
                </a:extLst>
              </p14:cNvPr>
              <p14:cNvContentPartPr/>
              <p14:nvPr/>
            </p14:nvContentPartPr>
            <p14:xfrm>
              <a:off x="3220560" y="5977080"/>
              <a:ext cx="1815840" cy="433440"/>
            </p14:xfrm>
          </p:contentPart>
        </mc:Choice>
        <mc:Fallback xmlns="">
          <p:pic>
            <p:nvPicPr>
              <p:cNvPr id="2" name="Ink 1">
                <a:extLst>
                  <a:ext uri="{FF2B5EF4-FFF2-40B4-BE49-F238E27FC236}">
                    <a16:creationId xmlns:a16="http://schemas.microsoft.com/office/drawing/2014/main" id="{CD1744DF-EF98-43E5-8EA8-FADFA7E16658}"/>
                  </a:ext>
                </a:extLst>
              </p:cNvPr>
              <p:cNvPicPr/>
              <p:nvPr/>
            </p:nvPicPr>
            <p:blipFill>
              <a:blip r:embed="rId9"/>
              <a:stretch>
                <a:fillRect/>
              </a:stretch>
            </p:blipFill>
            <p:spPr>
              <a:xfrm>
                <a:off x="3211200" y="5967720"/>
                <a:ext cx="183456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72F1076B-D243-4F49-9E7D-611E522F6C0C}"/>
                  </a:ext>
                </a:extLst>
              </p14:cNvPr>
              <p14:cNvContentPartPr/>
              <p14:nvPr/>
            </p14:nvContentPartPr>
            <p14:xfrm>
              <a:off x="7021800" y="3649680"/>
              <a:ext cx="1469880" cy="1180440"/>
            </p14:xfrm>
          </p:contentPart>
        </mc:Choice>
        <mc:Fallback xmlns="">
          <p:pic>
            <p:nvPicPr>
              <p:cNvPr id="3" name="Ink 2">
                <a:extLst>
                  <a:ext uri="{FF2B5EF4-FFF2-40B4-BE49-F238E27FC236}">
                    <a16:creationId xmlns:a16="http://schemas.microsoft.com/office/drawing/2014/main" id="{72F1076B-D243-4F49-9E7D-611E522F6C0C}"/>
                  </a:ext>
                </a:extLst>
              </p:cNvPr>
              <p:cNvPicPr/>
              <p:nvPr/>
            </p:nvPicPr>
            <p:blipFill>
              <a:blip r:embed="rId11"/>
              <a:stretch>
                <a:fillRect/>
              </a:stretch>
            </p:blipFill>
            <p:spPr>
              <a:xfrm>
                <a:off x="7012440" y="3640320"/>
                <a:ext cx="1488600" cy="1199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1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7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lang="en-US" dirty="0">
                <a:cs typeface="+mj-cs"/>
              </a:rPr>
              <a:t>Gradient descent</a:t>
            </a:r>
            <a:endParaRPr lang="en-GB" dirty="0">
              <a:cs typeface="+mj-cs"/>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5D3B8FB-E8B6-42D8-A6A6-FBDB5EAB3506}"/>
                  </a:ext>
                </a:extLst>
              </p14:cNvPr>
              <p14:cNvContentPartPr/>
              <p14:nvPr/>
            </p14:nvContentPartPr>
            <p14:xfrm>
              <a:off x="43560" y="1150560"/>
              <a:ext cx="8831160" cy="5637240"/>
            </p14:xfrm>
          </p:contentPart>
        </mc:Choice>
        <mc:Fallback xmlns="">
          <p:pic>
            <p:nvPicPr>
              <p:cNvPr id="2" name="Ink 1">
                <a:extLst>
                  <a:ext uri="{FF2B5EF4-FFF2-40B4-BE49-F238E27FC236}">
                    <a16:creationId xmlns:a16="http://schemas.microsoft.com/office/drawing/2014/main" id="{65D3B8FB-E8B6-42D8-A6A6-FBDB5EAB3506}"/>
                  </a:ext>
                </a:extLst>
              </p:cNvPr>
              <p:cNvPicPr/>
              <p:nvPr/>
            </p:nvPicPr>
            <p:blipFill>
              <a:blip r:embed="rId3"/>
              <a:stretch>
                <a:fillRect/>
              </a:stretch>
            </p:blipFill>
            <p:spPr>
              <a:xfrm>
                <a:off x="34200" y="1141200"/>
                <a:ext cx="8849880" cy="5655960"/>
              </a:xfrm>
              <a:prstGeom prst="rect">
                <a:avLst/>
              </a:prstGeom>
            </p:spPr>
          </p:pic>
        </mc:Fallback>
      </mc:AlternateContent>
    </p:spTree>
    <p:extLst>
      <p:ext uri="{BB962C8B-B14F-4D97-AF65-F5344CB8AC3E}">
        <p14:creationId xmlns:p14="http://schemas.microsoft.com/office/powerpoint/2010/main" val="91655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3" name="Rectangle 23"/>
          <p:cNvSpPr>
            <a:spLocks noGrp="1" noChangeArrowheads="1"/>
          </p:cNvSpPr>
          <p:nvPr>
            <p:ph type="body" idx="1"/>
          </p:nvPr>
        </p:nvSpPr>
        <p:spPr>
          <a:xfrm>
            <a:off x="304800" y="1295400"/>
            <a:ext cx="8534400" cy="414338"/>
          </a:xfrm>
        </p:spPr>
        <p:txBody>
          <a:bodyPr/>
          <a:lstStyle/>
          <a:p>
            <a:pPr marL="342882" indent="-342882" eaLnBrk="1" hangingPunct="1">
              <a:lnSpc>
                <a:spcPct val="90000"/>
              </a:lnSpc>
              <a:buFontTx/>
              <a:buNone/>
              <a:defRPr/>
            </a:pPr>
            <a:r>
              <a:rPr lang="en-US" dirty="0">
                <a:cs typeface="+mn-cs"/>
              </a:rPr>
              <a:t>Taylor series expansion, linearize function </a:t>
            </a:r>
            <a:r>
              <a:rPr lang="en-US" b="1" dirty="0">
                <a:cs typeface="+mn-cs"/>
              </a:rPr>
              <a:t>f</a:t>
            </a:r>
            <a:r>
              <a:rPr lang="en-US" dirty="0">
                <a:cs typeface="+mn-cs"/>
              </a:rPr>
              <a:t> about </a:t>
            </a:r>
            <a:r>
              <a:rPr lang="en-US" b="1" dirty="0">
                <a:cs typeface="+mn-cs"/>
              </a:rPr>
              <a:t>x</a:t>
            </a:r>
            <a:r>
              <a:rPr lang="en-US" baseline="-25000" dirty="0">
                <a:cs typeface="+mn-cs"/>
              </a:rPr>
              <a:t>0</a:t>
            </a:r>
            <a:r>
              <a:rPr lang="en-US" dirty="0">
                <a:cs typeface="+mn-cs"/>
              </a:rPr>
              <a:t>:</a:t>
            </a:r>
            <a:endParaRPr lang="en-GB" dirty="0">
              <a:cs typeface="+mn-cs"/>
            </a:endParaRPr>
          </a:p>
        </p:txBody>
      </p:sp>
      <p:sp>
        <p:nvSpPr>
          <p:cNvPr id="163842" name="Rectangle 2"/>
          <p:cNvSpPr>
            <a:spLocks noGrp="1" noChangeArrowheads="1"/>
          </p:cNvSpPr>
          <p:nvPr>
            <p:ph type="title"/>
          </p:nvPr>
        </p:nvSpPr>
        <p:spPr/>
        <p:txBody>
          <a:bodyPr/>
          <a:lstStyle/>
          <a:p>
            <a:pPr eaLnBrk="1" hangingPunct="1">
              <a:defRPr/>
            </a:pPr>
            <a:r>
              <a:rPr lang="en-GB" dirty="0">
                <a:cs typeface="+mj-cs"/>
              </a:rPr>
              <a:t>Linearize</a:t>
            </a:r>
          </a:p>
        </p:txBody>
      </p:sp>
      <p:graphicFrame>
        <p:nvGraphicFramePr>
          <p:cNvPr id="96260" name="Object 24"/>
          <p:cNvGraphicFramePr>
            <a:graphicFrameLocks noChangeAspect="1"/>
          </p:cNvGraphicFramePr>
          <p:nvPr/>
        </p:nvGraphicFramePr>
        <p:xfrm>
          <a:off x="2730500" y="1997075"/>
          <a:ext cx="3683000" cy="898525"/>
        </p:xfrm>
        <a:graphic>
          <a:graphicData uri="http://schemas.openxmlformats.org/presentationml/2006/ole">
            <mc:AlternateContent xmlns:mc="http://schemas.openxmlformats.org/markup-compatibility/2006">
              <mc:Choice xmlns:v="urn:schemas-microsoft-com:vml" Requires="v">
                <p:oleObj spid="_x0000_s96297" name="Equation" r:id="rId3" imgW="2032000" imgH="495300" progId="Equation.3">
                  <p:embed/>
                </p:oleObj>
              </mc:Choice>
              <mc:Fallback>
                <p:oleObj name="Equation" r:id="rId3" imgW="2032000" imgH="495300" progId="Equation.3">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0" y="1997075"/>
                        <a:ext cx="3683000"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163867" name="Group 27"/>
          <p:cNvGrpSpPr>
            <a:grpSpLocks/>
          </p:cNvGrpSpPr>
          <p:nvPr/>
        </p:nvGrpSpPr>
        <p:grpSpPr bwMode="auto">
          <a:xfrm>
            <a:off x="304800" y="3395663"/>
            <a:ext cx="8534400" cy="2395537"/>
            <a:chOff x="192" y="2139"/>
            <a:chExt cx="5376" cy="1509"/>
          </a:xfrm>
        </p:grpSpPr>
        <p:pic>
          <p:nvPicPr>
            <p:cNvPr id="96262" name="Picture 20" descr="F:\temp\eq2.bmp"/>
            <p:cNvPicPr>
              <a:picLocks noChangeAspect="1" noChangeArrowheads="1"/>
            </p:cNvPicPr>
            <p:nvPr/>
          </p:nvPicPr>
          <p:blipFill>
            <a:blip r:embed="rId5">
              <a:extLst>
                <a:ext uri="{28A0092B-C50C-407E-A947-70E740481C1C}">
                  <a14:useLocalDpi xmlns:a14="http://schemas.microsoft.com/office/drawing/2010/main" val="0"/>
                </a:ext>
              </a:extLst>
            </a:blip>
            <a:srcRect r="57207"/>
            <a:stretch>
              <a:fillRect/>
            </a:stretch>
          </p:blipFill>
          <p:spPr bwMode="auto">
            <a:xfrm>
              <a:off x="1728" y="2523"/>
              <a:ext cx="2304"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5" name="Rectangle 25"/>
            <p:cNvSpPr>
              <a:spLocks noChangeArrowheads="1"/>
            </p:cNvSpPr>
            <p:nvPr/>
          </p:nvSpPr>
          <p:spPr bwMode="auto">
            <a:xfrm>
              <a:off x="192" y="2139"/>
              <a:ext cx="5376"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882" indent="-342882">
                <a:lnSpc>
                  <a:spcPct val="90000"/>
                </a:lnSpc>
                <a:spcBef>
                  <a:spcPct val="20000"/>
                </a:spcBef>
                <a:buClr>
                  <a:srgbClr val="800000"/>
                </a:buClr>
                <a:defRPr/>
              </a:pPr>
              <a:r>
                <a:rPr lang="en-US" sz="2400" b="0">
                  <a:latin typeface="Arial" charset="0"/>
                  <a:ea typeface="ＭＳ Ｐゴシック" charset="0"/>
                </a:rPr>
                <a:t>For image alignment:</a:t>
              </a:r>
              <a:endParaRPr lang="en-GB" sz="2400" b="0">
                <a:latin typeface="Arial" charset="0"/>
                <a:ea typeface="ＭＳ Ｐゴシック" charset="0"/>
              </a:endParaRPr>
            </a:p>
          </p:txBody>
        </p:sp>
        <p:pic>
          <p:nvPicPr>
            <p:cNvPr id="96264" name="Picture 26" descr="F:\temp\eq2.bmp"/>
            <p:cNvPicPr>
              <a:picLocks noChangeAspect="1" noChangeArrowheads="1"/>
            </p:cNvPicPr>
            <p:nvPr/>
          </p:nvPicPr>
          <p:blipFill>
            <a:blip r:embed="rId5">
              <a:extLst>
                <a:ext uri="{28A0092B-C50C-407E-A947-70E740481C1C}">
                  <a14:useLocalDpi xmlns:a14="http://schemas.microsoft.com/office/drawing/2010/main" val="0"/>
                </a:ext>
              </a:extLst>
            </a:blip>
            <a:srcRect l="41902"/>
            <a:stretch>
              <a:fillRect/>
            </a:stretch>
          </p:blipFill>
          <p:spPr bwMode="auto">
            <a:xfrm>
              <a:off x="1316" y="3147"/>
              <a:ext cx="3128"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defRPr/>
            </a:pPr>
            <a:r>
              <a:rPr lang="en-US">
                <a:cs typeface="+mj-cs"/>
              </a:rPr>
              <a:t>Gradient Descent Solution</a:t>
            </a:r>
            <a:endParaRPr lang="en-GB">
              <a:cs typeface="+mj-cs"/>
            </a:endParaRPr>
          </a:p>
        </p:txBody>
      </p:sp>
      <p:sp>
        <p:nvSpPr>
          <p:cNvPr id="165891" name="Rectangle 3"/>
          <p:cNvSpPr>
            <a:spLocks noGrp="1" noChangeArrowheads="1"/>
          </p:cNvSpPr>
          <p:nvPr>
            <p:ph type="body" idx="1"/>
          </p:nvPr>
        </p:nvSpPr>
        <p:spPr>
          <a:xfrm>
            <a:off x="304800" y="1295400"/>
            <a:ext cx="8534400" cy="685800"/>
          </a:xfrm>
        </p:spPr>
        <p:txBody>
          <a:bodyPr/>
          <a:lstStyle/>
          <a:p>
            <a:pPr marL="342882" indent="-342882" eaLnBrk="1" hangingPunct="1">
              <a:buFontTx/>
              <a:buNone/>
              <a:defRPr/>
            </a:pPr>
            <a:r>
              <a:rPr lang="en-US" dirty="0">
                <a:cs typeface="+mn-cs"/>
              </a:rPr>
              <a:t>Least squares problem: Minimize to solve for </a:t>
            </a:r>
            <a:r>
              <a:rPr lang="en-US" dirty="0">
                <a:cs typeface="+mn-cs"/>
                <a:sym typeface="Symbol" charset="0"/>
              </a:rPr>
              <a:t></a:t>
            </a:r>
            <a:r>
              <a:rPr lang="en-US" b="1" dirty="0">
                <a:cs typeface="+mn-cs"/>
              </a:rPr>
              <a:t>p</a:t>
            </a:r>
            <a:endParaRPr lang="en-GB" b="1" dirty="0">
              <a:cs typeface="+mn-cs"/>
            </a:endParaRPr>
          </a:p>
        </p:txBody>
      </p:sp>
      <p:grpSp>
        <p:nvGrpSpPr>
          <p:cNvPr id="165892" name="Group 4"/>
          <p:cNvGrpSpPr>
            <a:grpSpLocks/>
          </p:cNvGrpSpPr>
          <p:nvPr/>
        </p:nvGrpSpPr>
        <p:grpSpPr bwMode="auto">
          <a:xfrm>
            <a:off x="304800" y="3902075"/>
            <a:ext cx="8458200" cy="2117725"/>
            <a:chOff x="192" y="2928"/>
            <a:chExt cx="5328" cy="1423"/>
          </a:xfrm>
        </p:grpSpPr>
        <p:pic>
          <p:nvPicPr>
            <p:cNvPr id="97298" name="Picture 5" descr="F:\temp\eq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 y="3120"/>
              <a:ext cx="3439"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9" name="Picture 6" descr="F:\temp\eq4.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 y="3744"/>
              <a:ext cx="2284"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5" name="Rectangle 7"/>
            <p:cNvSpPr>
              <a:spLocks noChangeArrowheads="1"/>
            </p:cNvSpPr>
            <p:nvPr/>
          </p:nvSpPr>
          <p:spPr bwMode="auto">
            <a:xfrm>
              <a:off x="192" y="2928"/>
              <a:ext cx="53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882" indent="-342882">
                <a:spcBef>
                  <a:spcPct val="20000"/>
                </a:spcBef>
                <a:buClr>
                  <a:srgbClr val="800000"/>
                </a:buClr>
                <a:defRPr/>
              </a:pPr>
              <a:r>
                <a:rPr lang="en-GB" sz="2400" b="0">
                  <a:latin typeface="Arial" charset="0"/>
                  <a:ea typeface="ＭＳ Ｐゴシック" charset="0"/>
                </a:rPr>
                <a:t>Solution,</a:t>
              </a:r>
            </a:p>
            <a:p>
              <a:pPr marL="342882" indent="-342882">
                <a:spcBef>
                  <a:spcPct val="20000"/>
                </a:spcBef>
                <a:buClr>
                  <a:srgbClr val="800000"/>
                </a:buClr>
                <a:defRPr/>
              </a:pPr>
              <a:endParaRPr lang="en-GB" sz="2400" b="0">
                <a:latin typeface="Arial" charset="0"/>
                <a:ea typeface="ＭＳ Ｐゴシック" charset="0"/>
              </a:endParaRPr>
            </a:p>
            <a:p>
              <a:pPr marL="342882" indent="-342882">
                <a:spcBef>
                  <a:spcPct val="20000"/>
                </a:spcBef>
                <a:buClr>
                  <a:srgbClr val="800000"/>
                </a:buClr>
                <a:defRPr/>
              </a:pPr>
              <a:endParaRPr lang="en-GB" sz="2400" b="0">
                <a:latin typeface="Arial" charset="0"/>
                <a:ea typeface="ＭＳ Ｐゴシック" charset="0"/>
              </a:endParaRPr>
            </a:p>
          </p:txBody>
        </p:sp>
      </p:grpSp>
      <p:grpSp>
        <p:nvGrpSpPr>
          <p:cNvPr id="165896" name="Group 8"/>
          <p:cNvGrpSpPr>
            <a:grpSpLocks/>
          </p:cNvGrpSpPr>
          <p:nvPr/>
        </p:nvGrpSpPr>
        <p:grpSpPr bwMode="auto">
          <a:xfrm>
            <a:off x="300038" y="4802188"/>
            <a:ext cx="2976562" cy="609600"/>
            <a:chOff x="189" y="3312"/>
            <a:chExt cx="1875" cy="384"/>
          </a:xfrm>
        </p:grpSpPr>
        <p:sp>
          <p:nvSpPr>
            <p:cNvPr id="165897" name="Rectangle 9"/>
            <p:cNvSpPr>
              <a:spLocks noChangeArrowheads="1"/>
            </p:cNvSpPr>
            <p:nvPr/>
          </p:nvSpPr>
          <p:spPr bwMode="auto">
            <a:xfrm>
              <a:off x="189" y="3312"/>
              <a:ext cx="7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b="0">
                  <a:solidFill>
                    <a:srgbClr val="FF0000"/>
                  </a:solidFill>
                  <a:latin typeface="Arial" charset="0"/>
                  <a:ea typeface="ＭＳ Ｐゴシック" charset="0"/>
                </a:rPr>
                <a:t>Gradient</a:t>
              </a:r>
            </a:p>
          </p:txBody>
        </p:sp>
        <p:sp>
          <p:nvSpPr>
            <p:cNvPr id="165898" name="Line 10"/>
            <p:cNvSpPr>
              <a:spLocks noChangeShapeType="1"/>
            </p:cNvSpPr>
            <p:nvPr/>
          </p:nvSpPr>
          <p:spPr bwMode="auto">
            <a:xfrm>
              <a:off x="912" y="3456"/>
              <a:ext cx="1152" cy="24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5899" name="Group 11"/>
          <p:cNvGrpSpPr>
            <a:grpSpLocks/>
          </p:cNvGrpSpPr>
          <p:nvPr/>
        </p:nvGrpSpPr>
        <p:grpSpPr bwMode="auto">
          <a:xfrm>
            <a:off x="6248400" y="3687763"/>
            <a:ext cx="2317750" cy="642937"/>
            <a:chOff x="3936" y="2784"/>
            <a:chExt cx="1460" cy="432"/>
          </a:xfrm>
        </p:grpSpPr>
        <p:sp>
          <p:nvSpPr>
            <p:cNvPr id="165900" name="Rectangle 12"/>
            <p:cNvSpPr>
              <a:spLocks noChangeArrowheads="1"/>
            </p:cNvSpPr>
            <p:nvPr/>
          </p:nvSpPr>
          <p:spPr bwMode="auto">
            <a:xfrm>
              <a:off x="4427" y="2784"/>
              <a:ext cx="969"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b="0">
                  <a:solidFill>
                    <a:srgbClr val="FF0000"/>
                  </a:solidFill>
                  <a:latin typeface="Arial" charset="0"/>
                  <a:ea typeface="ＭＳ Ｐゴシック" charset="0"/>
                </a:rPr>
                <a:t>Error Image</a:t>
              </a:r>
            </a:p>
          </p:txBody>
        </p:sp>
        <p:sp>
          <p:nvSpPr>
            <p:cNvPr id="165901" name="Line 13"/>
            <p:cNvSpPr>
              <a:spLocks noChangeShapeType="1"/>
            </p:cNvSpPr>
            <p:nvPr/>
          </p:nvSpPr>
          <p:spPr bwMode="auto">
            <a:xfrm flipH="1">
              <a:off x="3936" y="2928"/>
              <a:ext cx="432" cy="2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5902" name="Group 14"/>
          <p:cNvGrpSpPr>
            <a:grpSpLocks/>
          </p:cNvGrpSpPr>
          <p:nvPr/>
        </p:nvGrpSpPr>
        <p:grpSpPr bwMode="auto">
          <a:xfrm>
            <a:off x="5486400" y="5259388"/>
            <a:ext cx="2386013" cy="400050"/>
            <a:chOff x="3456" y="3840"/>
            <a:chExt cx="1503" cy="269"/>
          </a:xfrm>
        </p:grpSpPr>
        <p:sp>
          <p:nvSpPr>
            <p:cNvPr id="165903" name="Rectangle 15"/>
            <p:cNvSpPr>
              <a:spLocks noChangeArrowheads="1"/>
            </p:cNvSpPr>
            <p:nvPr/>
          </p:nvSpPr>
          <p:spPr bwMode="auto">
            <a:xfrm>
              <a:off x="4196" y="3840"/>
              <a:ext cx="76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b="0">
                  <a:solidFill>
                    <a:srgbClr val="FF0000"/>
                  </a:solidFill>
                  <a:latin typeface="Arial" charset="0"/>
                  <a:ea typeface="ＭＳ Ｐゴシック" charset="0"/>
                </a:rPr>
                <a:t>Jacobian</a:t>
              </a:r>
            </a:p>
          </p:txBody>
        </p:sp>
        <p:sp>
          <p:nvSpPr>
            <p:cNvPr id="165904" name="Line 16"/>
            <p:cNvSpPr>
              <a:spLocks noChangeShapeType="1"/>
            </p:cNvSpPr>
            <p:nvPr/>
          </p:nvSpPr>
          <p:spPr bwMode="auto">
            <a:xfrm flipH="1">
              <a:off x="3456" y="3936"/>
              <a:ext cx="720" cy="9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5905" name="Group 17"/>
          <p:cNvGrpSpPr>
            <a:grpSpLocks/>
          </p:cNvGrpSpPr>
          <p:nvPr/>
        </p:nvGrpSpPr>
        <p:grpSpPr bwMode="auto">
          <a:xfrm>
            <a:off x="300038" y="5487988"/>
            <a:ext cx="1681162" cy="400050"/>
            <a:chOff x="189" y="3744"/>
            <a:chExt cx="1059" cy="252"/>
          </a:xfrm>
        </p:grpSpPr>
        <p:sp>
          <p:nvSpPr>
            <p:cNvPr id="165906" name="Rectangle 18"/>
            <p:cNvSpPr>
              <a:spLocks noChangeArrowheads="1"/>
            </p:cNvSpPr>
            <p:nvPr/>
          </p:nvSpPr>
          <p:spPr bwMode="auto">
            <a:xfrm>
              <a:off x="189" y="3744"/>
              <a:ext cx="7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b="0">
                  <a:solidFill>
                    <a:srgbClr val="FF0000"/>
                  </a:solidFill>
                  <a:latin typeface="Arial" charset="0"/>
                  <a:ea typeface="ＭＳ Ｐゴシック" charset="0"/>
                </a:rPr>
                <a:t>Hessian</a:t>
              </a:r>
              <a:endParaRPr lang="en-GB" b="0">
                <a:solidFill>
                  <a:srgbClr val="FF0000"/>
                </a:solidFill>
                <a:latin typeface="Arial" charset="0"/>
                <a:ea typeface="ＭＳ Ｐゴシック" charset="0"/>
              </a:endParaRPr>
            </a:p>
          </p:txBody>
        </p:sp>
        <p:sp>
          <p:nvSpPr>
            <p:cNvPr id="165907" name="Line 19"/>
            <p:cNvSpPr>
              <a:spLocks noChangeShapeType="1"/>
            </p:cNvSpPr>
            <p:nvPr/>
          </p:nvSpPr>
          <p:spPr bwMode="auto">
            <a:xfrm flipV="1">
              <a:off x="864" y="3792"/>
              <a:ext cx="384" cy="9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pic>
        <p:nvPicPr>
          <p:cNvPr id="97289" name="Picture 20" descr="F:\temp\eq2.bmp"/>
          <p:cNvPicPr>
            <a:picLocks noChangeAspect="1" noChangeArrowheads="1"/>
          </p:cNvPicPr>
          <p:nvPr/>
        </p:nvPicPr>
        <p:blipFill>
          <a:blip r:embed="rId4">
            <a:extLst>
              <a:ext uri="{28A0092B-C50C-407E-A947-70E740481C1C}">
                <a14:useLocalDpi xmlns:a14="http://schemas.microsoft.com/office/drawing/2010/main" val="0"/>
              </a:ext>
            </a:extLst>
          </a:blip>
          <a:srcRect l="46359"/>
          <a:stretch>
            <a:fillRect/>
          </a:stretch>
        </p:blipFill>
        <p:spPr bwMode="auto">
          <a:xfrm>
            <a:off x="2279650" y="2100263"/>
            <a:ext cx="458470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14F8750-4DC1-4EA5-AE51-520FE7D7805E}"/>
                  </a:ext>
                </a:extLst>
              </p14:cNvPr>
              <p14:cNvContentPartPr/>
              <p14:nvPr/>
            </p14:nvContentPartPr>
            <p14:xfrm>
              <a:off x="3174480" y="5040720"/>
              <a:ext cx="2165400" cy="1762920"/>
            </p14:xfrm>
          </p:contentPart>
        </mc:Choice>
        <mc:Fallback xmlns="">
          <p:pic>
            <p:nvPicPr>
              <p:cNvPr id="2" name="Ink 1">
                <a:extLst>
                  <a:ext uri="{FF2B5EF4-FFF2-40B4-BE49-F238E27FC236}">
                    <a16:creationId xmlns:a16="http://schemas.microsoft.com/office/drawing/2014/main" id="{514F8750-4DC1-4EA5-AE51-520FE7D7805E}"/>
                  </a:ext>
                </a:extLst>
              </p:cNvPr>
              <p:cNvPicPr/>
              <p:nvPr/>
            </p:nvPicPr>
            <p:blipFill>
              <a:blip r:embed="rId6"/>
              <a:stretch>
                <a:fillRect/>
              </a:stretch>
            </p:blipFill>
            <p:spPr>
              <a:xfrm>
                <a:off x="3165120" y="5031360"/>
                <a:ext cx="2184120" cy="1781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58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590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59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5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76200"/>
            <a:ext cx="8229600" cy="1143000"/>
          </a:xfrm>
        </p:spPr>
        <p:txBody>
          <a:bodyPr/>
          <a:lstStyle/>
          <a:p>
            <a:pPr eaLnBrk="1" hangingPunct="1"/>
            <a:r>
              <a:rPr lang="en-US" altLang="ja-JP" sz="3600">
                <a:ea typeface="ＭＳ Ｐゴシック" pitchFamily="34" charset="-128"/>
              </a:rPr>
              <a:t>Image Alignment</a:t>
            </a:r>
          </a:p>
        </p:txBody>
      </p:sp>
      <p:sp>
        <p:nvSpPr>
          <p:cNvPr id="70659" name="Rectangle 3"/>
          <p:cNvSpPr>
            <a:spLocks noGrp="1" noChangeArrowheads="1"/>
          </p:cNvSpPr>
          <p:nvPr>
            <p:ph type="body" idx="1"/>
          </p:nvPr>
        </p:nvSpPr>
        <p:spPr>
          <a:xfrm>
            <a:off x="914400" y="6172200"/>
            <a:ext cx="7772400" cy="762000"/>
          </a:xfrm>
        </p:spPr>
        <p:txBody>
          <a:bodyPr/>
          <a:lstStyle/>
          <a:p>
            <a:pPr eaLnBrk="1" hangingPunct="1">
              <a:lnSpc>
                <a:spcPct val="90000"/>
              </a:lnSpc>
            </a:pPr>
            <a:r>
              <a:rPr lang="en-US" altLang="ja-JP" sz="2100">
                <a:ea typeface="ＭＳ Ｐゴシック" pitchFamily="34" charset="-128"/>
              </a:rPr>
              <a:t>Goal:  Estimate single </a:t>
            </a:r>
            <a:r>
              <a:rPr lang="en-US" altLang="ja-JP" sz="2100" i="1">
                <a:ea typeface="ＭＳ Ｐゴシック" pitchFamily="34" charset="-128"/>
              </a:rPr>
              <a:t>(u,v)</a:t>
            </a:r>
            <a:r>
              <a:rPr lang="en-US" altLang="ja-JP" sz="2100">
                <a:ea typeface="ＭＳ Ｐゴシック" pitchFamily="34" charset="-128"/>
              </a:rPr>
              <a:t> translation (transformation) for entire image</a:t>
            </a:r>
            <a:endParaRPr lang="en-US" altLang="ja-JP" sz="2400">
              <a:ea typeface="ＭＳ Ｐゴシック" pitchFamily="34" charset="-128"/>
            </a:endParaRPr>
          </a:p>
        </p:txBody>
      </p:sp>
      <p:pic>
        <p:nvPicPr>
          <p:cNvPr id="1652740" name="Picture 4" descr="ProjectorMosa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255963"/>
            <a:ext cx="3163888"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Rectangle 5"/>
          <p:cNvSpPr>
            <a:spLocks noChangeArrowheads="1"/>
          </p:cNvSpPr>
          <p:nvPr/>
        </p:nvSpPr>
        <p:spPr bwMode="auto">
          <a:xfrm>
            <a:off x="53975" y="254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1800" b="0">
              <a:solidFill>
                <a:srgbClr val="000000"/>
              </a:solidFill>
            </a:endParaRPr>
          </a:p>
        </p:txBody>
      </p:sp>
      <p:pic>
        <p:nvPicPr>
          <p:cNvPr id="70662" name="Picture 6" descr="Two Vi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47775"/>
            <a:ext cx="4037013"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8" descr="Composit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124200"/>
            <a:ext cx="501808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Line 9"/>
          <p:cNvSpPr>
            <a:spLocks noChangeShapeType="1"/>
          </p:cNvSpPr>
          <p:nvPr/>
        </p:nvSpPr>
        <p:spPr bwMode="auto">
          <a:xfrm>
            <a:off x="1828800" y="2895600"/>
            <a:ext cx="134938" cy="4953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665" name="Line 10"/>
          <p:cNvSpPr>
            <a:spLocks noChangeShapeType="1"/>
          </p:cNvSpPr>
          <p:nvPr/>
        </p:nvSpPr>
        <p:spPr bwMode="auto">
          <a:xfrm flipH="1">
            <a:off x="3962400" y="2895600"/>
            <a:ext cx="134938" cy="4953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666" name="Rectangle 11"/>
          <p:cNvSpPr>
            <a:spLocks noChangeArrowheads="1"/>
          </p:cNvSpPr>
          <p:nvPr/>
        </p:nvSpPr>
        <p:spPr bwMode="auto">
          <a:xfrm>
            <a:off x="457200" y="914400"/>
            <a:ext cx="8229600" cy="762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1800" b="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2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GB">
                <a:cs typeface="+mj-cs"/>
              </a:rPr>
              <a:t>Gradient </a:t>
            </a:r>
            <a:r>
              <a:rPr lang="en-US">
                <a:cs typeface="+mj-cs"/>
              </a:rPr>
              <a:t>Images</a:t>
            </a:r>
            <a:endParaRPr lang="en-GB">
              <a:cs typeface="+mj-cs"/>
            </a:endParaRPr>
          </a:p>
        </p:txBody>
      </p:sp>
      <p:sp>
        <p:nvSpPr>
          <p:cNvPr id="33795" name="Rectangle 3"/>
          <p:cNvSpPr>
            <a:spLocks noGrp="1" noChangeArrowheads="1"/>
          </p:cNvSpPr>
          <p:nvPr>
            <p:ph type="body" idx="1"/>
          </p:nvPr>
        </p:nvSpPr>
        <p:spPr/>
        <p:txBody>
          <a:bodyPr/>
          <a:lstStyle/>
          <a:p>
            <a:pPr marL="342882" indent="-342882" eaLnBrk="1" hangingPunct="1">
              <a:defRPr/>
            </a:pPr>
            <a:r>
              <a:rPr lang="en-GB">
                <a:cs typeface="+mn-cs"/>
              </a:rPr>
              <a:t>Compute image gradient</a:t>
            </a:r>
          </a:p>
        </p:txBody>
      </p:sp>
      <p:pic>
        <p:nvPicPr>
          <p:cNvPr id="98308" name="Picture 4" descr="F:\temp\eq6.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358900"/>
            <a:ext cx="419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09" name="Group 5"/>
          <p:cNvGrpSpPr>
            <a:grpSpLocks/>
          </p:cNvGrpSpPr>
          <p:nvPr/>
        </p:nvGrpSpPr>
        <p:grpSpPr bwMode="auto">
          <a:xfrm>
            <a:off x="2133600" y="5072063"/>
            <a:ext cx="576263" cy="896937"/>
            <a:chOff x="1296" y="3072"/>
            <a:chExt cx="363" cy="603"/>
          </a:xfrm>
        </p:grpSpPr>
        <p:pic>
          <p:nvPicPr>
            <p:cNvPr id="98321" name="Picture 6" descr="D:\usr\iainm\PowerPoint\images\fa-WIdx.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 y="3312"/>
              <a:ext cx="36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 Box 7"/>
            <p:cNvSpPr txBox="1">
              <a:spLocks noChangeArrowheads="1"/>
            </p:cNvSpPr>
            <p:nvPr/>
          </p:nvSpPr>
          <p:spPr bwMode="auto">
            <a:xfrm>
              <a:off x="1296" y="3072"/>
              <a:ext cx="3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a:latin typeface="Arial" charset="0"/>
                  <a:ea typeface="ＭＳ Ｐゴシック" charset="0"/>
                  <a:sym typeface="Symbol" charset="0"/>
                </a:rPr>
                <a:t></a:t>
              </a:r>
              <a:r>
                <a:rPr lang="en-GB" sz="1400" b="0" i="1">
                  <a:latin typeface="Arial" charset="0"/>
                  <a:ea typeface="ＭＳ Ｐゴシック" charset="0"/>
                </a:rPr>
                <a:t>I</a:t>
              </a:r>
              <a:r>
                <a:rPr lang="en-GB" sz="1400" b="0" baseline="-25000">
                  <a:latin typeface="Arial" charset="0"/>
                  <a:ea typeface="ＭＳ Ｐゴシック" charset="0"/>
                </a:rPr>
                <a:t>x</a:t>
              </a:r>
            </a:p>
          </p:txBody>
        </p:sp>
      </p:grpSp>
      <p:grpSp>
        <p:nvGrpSpPr>
          <p:cNvPr id="98310" name="Group 8"/>
          <p:cNvGrpSpPr>
            <a:grpSpLocks/>
          </p:cNvGrpSpPr>
          <p:nvPr/>
        </p:nvGrpSpPr>
        <p:grpSpPr bwMode="auto">
          <a:xfrm>
            <a:off x="6477000" y="5072063"/>
            <a:ext cx="576263" cy="896937"/>
            <a:chOff x="4128" y="3072"/>
            <a:chExt cx="363" cy="603"/>
          </a:xfrm>
        </p:grpSpPr>
        <p:pic>
          <p:nvPicPr>
            <p:cNvPr id="98319" name="Picture 9" descr="D:\usr\iainm\PowerPoint\images\fa-WIdy.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3312"/>
              <a:ext cx="36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Text Box 10"/>
            <p:cNvSpPr txBox="1">
              <a:spLocks noChangeArrowheads="1"/>
            </p:cNvSpPr>
            <p:nvPr/>
          </p:nvSpPr>
          <p:spPr bwMode="auto">
            <a:xfrm>
              <a:off x="4128" y="3072"/>
              <a:ext cx="33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a:latin typeface="Arial" charset="0"/>
                  <a:ea typeface="ＭＳ Ｐゴシック" charset="0"/>
                  <a:sym typeface="Symbol" charset="0"/>
                </a:rPr>
                <a:t></a:t>
              </a:r>
              <a:r>
                <a:rPr lang="en-GB" sz="1400" b="0" i="1">
                  <a:latin typeface="Arial" charset="0"/>
                  <a:ea typeface="ＭＳ Ｐゴシック" charset="0"/>
                </a:rPr>
                <a:t>I</a:t>
              </a:r>
              <a:r>
                <a:rPr lang="en-GB" sz="1400" b="0" baseline="-25000">
                  <a:latin typeface="Arial" charset="0"/>
                  <a:ea typeface="ＭＳ Ｐゴシック" charset="0"/>
                </a:rPr>
                <a:t>y</a:t>
              </a:r>
            </a:p>
          </p:txBody>
        </p:sp>
      </p:grpSp>
      <p:pic>
        <p:nvPicPr>
          <p:cNvPr id="98311" name="Picture 11" descr="F:\temp\fa-Idx.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214563"/>
            <a:ext cx="4040188"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2" name="Picture 12" descr="F:\temp\fa-Idy.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214563"/>
            <a:ext cx="4040188"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5" name="Line 13"/>
          <p:cNvSpPr>
            <a:spLocks noChangeShapeType="1"/>
          </p:cNvSpPr>
          <p:nvPr/>
        </p:nvSpPr>
        <p:spPr bwMode="auto">
          <a:xfrm flipH="1" flipV="1">
            <a:off x="1752600" y="3714750"/>
            <a:ext cx="381000" cy="1643063"/>
          </a:xfrm>
          <a:prstGeom prst="line">
            <a:avLst/>
          </a:prstGeom>
          <a:noFill/>
          <a:ln w="25400">
            <a:solidFill>
              <a:srgbClr val="00FF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p>
            <a:pPr>
              <a:defRPr/>
            </a:pPr>
            <a:endParaRPr lang="en-US">
              <a:latin typeface="Arial" charset="0"/>
              <a:ea typeface="ＭＳ Ｐゴシック" charset="0"/>
            </a:endParaRPr>
          </a:p>
        </p:txBody>
      </p:sp>
      <p:sp>
        <p:nvSpPr>
          <p:cNvPr id="33806" name="Text Box 14"/>
          <p:cNvSpPr txBox="1">
            <a:spLocks noChangeArrowheads="1"/>
          </p:cNvSpPr>
          <p:nvPr/>
        </p:nvSpPr>
        <p:spPr bwMode="auto">
          <a:xfrm>
            <a:off x="990600" y="4429125"/>
            <a:ext cx="914400" cy="3079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spAutoFit/>
          </a:bodyPr>
          <a:lstStyle/>
          <a:p>
            <a:pPr algn="ctr">
              <a:spcBef>
                <a:spcPct val="50000"/>
              </a:spcBef>
              <a:defRPr/>
            </a:pPr>
            <a:r>
              <a:rPr lang="en-GB" sz="1400">
                <a:solidFill>
                  <a:srgbClr val="00FF00"/>
                </a:solidFill>
                <a:latin typeface="Arial" charset="0"/>
                <a:ea typeface="ＭＳ Ｐゴシック" charset="0"/>
              </a:rPr>
              <a:t>W</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x</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p</a:t>
            </a:r>
            <a:r>
              <a:rPr lang="en-GB" sz="1400" b="0">
                <a:solidFill>
                  <a:srgbClr val="00FF00"/>
                </a:solidFill>
                <a:latin typeface="Arial" charset="0"/>
                <a:ea typeface="ＭＳ Ｐゴシック" charset="0"/>
              </a:rPr>
              <a:t>)</a:t>
            </a:r>
          </a:p>
        </p:txBody>
      </p:sp>
      <p:sp>
        <p:nvSpPr>
          <p:cNvPr id="33807" name="Text Box 15"/>
          <p:cNvSpPr txBox="1">
            <a:spLocks noChangeArrowheads="1"/>
          </p:cNvSpPr>
          <p:nvPr/>
        </p:nvSpPr>
        <p:spPr bwMode="auto">
          <a:xfrm>
            <a:off x="5334000" y="4429125"/>
            <a:ext cx="914400" cy="3079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spAutoFit/>
          </a:bodyPr>
          <a:lstStyle/>
          <a:p>
            <a:pPr algn="ctr">
              <a:spcBef>
                <a:spcPct val="50000"/>
              </a:spcBef>
              <a:defRPr/>
            </a:pPr>
            <a:r>
              <a:rPr lang="en-GB" sz="1400">
                <a:solidFill>
                  <a:srgbClr val="00FF00"/>
                </a:solidFill>
                <a:latin typeface="Arial" charset="0"/>
                <a:ea typeface="ＭＳ Ｐゴシック" charset="0"/>
              </a:rPr>
              <a:t>W</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x</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p</a:t>
            </a:r>
            <a:r>
              <a:rPr lang="en-GB" sz="1400" b="0">
                <a:solidFill>
                  <a:srgbClr val="00FF00"/>
                </a:solidFill>
                <a:latin typeface="Arial" charset="0"/>
                <a:ea typeface="ＭＳ Ｐゴシック" charset="0"/>
              </a:rPr>
              <a:t>)</a:t>
            </a:r>
          </a:p>
        </p:txBody>
      </p:sp>
      <p:sp>
        <p:nvSpPr>
          <p:cNvPr id="33808" name="Line 16"/>
          <p:cNvSpPr>
            <a:spLocks noChangeShapeType="1"/>
          </p:cNvSpPr>
          <p:nvPr/>
        </p:nvSpPr>
        <p:spPr bwMode="auto">
          <a:xfrm flipH="1" flipV="1">
            <a:off x="6096000" y="3714750"/>
            <a:ext cx="381000" cy="1643063"/>
          </a:xfrm>
          <a:prstGeom prst="line">
            <a:avLst/>
          </a:prstGeom>
          <a:noFill/>
          <a:ln w="25400">
            <a:solidFill>
              <a:srgbClr val="00FF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p>
            <a:pPr>
              <a:defRPr/>
            </a:pPr>
            <a:endParaRPr lang="en-US">
              <a:latin typeface="Arial" charset="0"/>
              <a:ea typeface="ＭＳ Ｐゴシック" charset="0"/>
            </a:endParaRPr>
          </a:p>
        </p:txBody>
      </p:sp>
      <p:pic>
        <p:nvPicPr>
          <p:cNvPr id="98317" name="Picture 17" descr="D:\usr\iainm\PowerPoint\images\fa-Iwxp.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5429250"/>
            <a:ext cx="5762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0" name="Text Box 18"/>
          <p:cNvSpPr txBox="1">
            <a:spLocks noChangeArrowheads="1"/>
          </p:cNvSpPr>
          <p:nvPr/>
        </p:nvSpPr>
        <p:spPr bwMode="auto">
          <a:xfrm>
            <a:off x="3505200" y="5072063"/>
            <a:ext cx="21336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spAutoFit/>
          </a:bodyPr>
          <a:lstStyle/>
          <a:p>
            <a:pPr algn="ctr">
              <a:spcBef>
                <a:spcPct val="50000"/>
              </a:spcBef>
              <a:defRPr/>
            </a:pP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W</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r>
              <a:rPr lang="en-GB" sz="1400">
                <a:latin typeface="Arial" charset="0"/>
                <a:ea typeface="ＭＳ Ｐゴシック" charset="0"/>
              </a:rPr>
              <a:t>p</a:t>
            </a:r>
            <a:r>
              <a:rPr lang="en-GB" sz="1400" b="0">
                <a:latin typeface="Arial" charset="0"/>
                <a:ea typeface="ＭＳ Ｐゴシック" charset="0"/>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en-US">
                <a:cs typeface="+mj-cs"/>
              </a:rPr>
              <a:t>Jacobian</a:t>
            </a:r>
            <a:endParaRPr lang="en-GB">
              <a:cs typeface="+mj-cs"/>
            </a:endParaRPr>
          </a:p>
        </p:txBody>
      </p:sp>
      <p:sp>
        <p:nvSpPr>
          <p:cNvPr id="34819" name="Rectangle 3"/>
          <p:cNvSpPr>
            <a:spLocks noGrp="1" noChangeArrowheads="1"/>
          </p:cNvSpPr>
          <p:nvPr>
            <p:ph type="body" idx="1"/>
          </p:nvPr>
        </p:nvSpPr>
        <p:spPr/>
        <p:txBody>
          <a:bodyPr/>
          <a:lstStyle/>
          <a:p>
            <a:pPr marL="342882" indent="-342882" eaLnBrk="1" hangingPunct="1">
              <a:defRPr/>
            </a:pPr>
            <a:r>
              <a:rPr lang="en-GB" dirty="0">
                <a:cs typeface="+mn-cs"/>
              </a:rPr>
              <a:t>Compute </a:t>
            </a:r>
            <a:r>
              <a:rPr lang="en-GB" dirty="0" err="1">
                <a:cs typeface="+mn-cs"/>
              </a:rPr>
              <a:t>Jacobian</a:t>
            </a:r>
            <a:endParaRPr lang="en-GB" dirty="0">
              <a:cs typeface="+mn-cs"/>
            </a:endParaRPr>
          </a:p>
          <a:p>
            <a:pPr marL="342882" indent="-342882" eaLnBrk="1" hangingPunct="1">
              <a:buFontTx/>
              <a:buNone/>
              <a:defRPr/>
            </a:pPr>
            <a:r>
              <a:rPr lang="en-GB" dirty="0">
                <a:cs typeface="+mn-cs"/>
              </a:rPr>
              <a:t>	</a:t>
            </a:r>
            <a:r>
              <a:rPr lang="en-GB" sz="1800" dirty="0">
                <a:cs typeface="+mn-cs"/>
              </a:rPr>
              <a:t>Mesh parameterization</a:t>
            </a:r>
          </a:p>
        </p:txBody>
      </p:sp>
      <p:pic>
        <p:nvPicPr>
          <p:cNvPr id="99332" name="Picture 4" descr="F:\temp\eq7.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217613"/>
            <a:ext cx="487363"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AutoShape 5"/>
          <p:cNvSpPr>
            <a:spLocks noChangeArrowheads="1"/>
          </p:cNvSpPr>
          <p:nvPr/>
        </p:nvSpPr>
        <p:spPr bwMode="auto">
          <a:xfrm>
            <a:off x="3581400" y="2428875"/>
            <a:ext cx="1981200" cy="571500"/>
          </a:xfrm>
          <a:prstGeom prst="rightArrow">
            <a:avLst>
              <a:gd name="adj1" fmla="val 50000"/>
              <a:gd name="adj2" fmla="val 86667"/>
            </a:avLst>
          </a:prstGeom>
          <a:solidFill>
            <a:schemeClr val="tx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lgn="ctr">
              <a:spcBef>
                <a:spcPct val="50000"/>
              </a:spcBef>
              <a:defRPr/>
            </a:pPr>
            <a:r>
              <a:rPr lang="en-GB" sz="1400" b="0">
                <a:solidFill>
                  <a:schemeClr val="bg1"/>
                </a:solidFill>
                <a:latin typeface="Arial" charset="0"/>
                <a:ea typeface="ＭＳ Ｐゴシック" charset="0"/>
              </a:rPr>
              <a:t>Warp, </a:t>
            </a:r>
            <a:r>
              <a:rPr lang="en-GB" sz="1400">
                <a:solidFill>
                  <a:schemeClr val="bg1"/>
                </a:solidFill>
                <a:latin typeface="Arial" charset="0"/>
                <a:ea typeface="ＭＳ Ｐゴシック" charset="0"/>
              </a:rPr>
              <a:t>W</a:t>
            </a:r>
            <a:r>
              <a:rPr lang="en-GB" sz="1400" b="0">
                <a:solidFill>
                  <a:schemeClr val="bg1"/>
                </a:solidFill>
                <a:latin typeface="Arial" charset="0"/>
                <a:ea typeface="ＭＳ Ｐゴシック" charset="0"/>
              </a:rPr>
              <a:t>(</a:t>
            </a:r>
            <a:r>
              <a:rPr lang="en-GB" sz="1400">
                <a:solidFill>
                  <a:schemeClr val="bg1"/>
                </a:solidFill>
                <a:latin typeface="Arial" charset="0"/>
                <a:ea typeface="ＭＳ Ｐゴシック" charset="0"/>
              </a:rPr>
              <a:t>x</a:t>
            </a:r>
            <a:r>
              <a:rPr lang="en-GB" sz="1400" b="0">
                <a:solidFill>
                  <a:schemeClr val="bg1"/>
                </a:solidFill>
                <a:latin typeface="Arial" charset="0"/>
                <a:ea typeface="ＭＳ Ｐゴシック" charset="0"/>
              </a:rPr>
              <a:t>;</a:t>
            </a:r>
            <a:r>
              <a:rPr lang="en-GB" sz="1400">
                <a:solidFill>
                  <a:schemeClr val="bg1"/>
                </a:solidFill>
                <a:latin typeface="Arial" charset="0"/>
                <a:ea typeface="ＭＳ Ｐゴシック" charset="0"/>
              </a:rPr>
              <a:t>p</a:t>
            </a:r>
            <a:r>
              <a:rPr lang="en-GB" sz="1400" b="0">
                <a:solidFill>
                  <a:schemeClr val="bg1"/>
                </a:solidFill>
                <a:latin typeface="Arial" charset="0"/>
                <a:ea typeface="ＭＳ Ｐゴシック" charset="0"/>
              </a:rPr>
              <a:t>)</a:t>
            </a:r>
            <a:endParaRPr lang="en-GB" sz="2400" b="0">
              <a:solidFill>
                <a:schemeClr val="bg1"/>
              </a:solidFill>
              <a:latin typeface="Times New Roman" charset="0"/>
              <a:ea typeface="ＭＳ Ｐゴシック" charset="0"/>
            </a:endParaRPr>
          </a:p>
        </p:txBody>
      </p:sp>
      <p:grpSp>
        <p:nvGrpSpPr>
          <p:cNvPr id="99334" name="Group 6"/>
          <p:cNvGrpSpPr>
            <a:grpSpLocks/>
          </p:cNvGrpSpPr>
          <p:nvPr/>
        </p:nvGrpSpPr>
        <p:grpSpPr bwMode="auto">
          <a:xfrm>
            <a:off x="2514600" y="2428875"/>
            <a:ext cx="609600" cy="571500"/>
            <a:chOff x="1488" y="1584"/>
            <a:chExt cx="384" cy="384"/>
          </a:xfrm>
        </p:grpSpPr>
        <p:sp>
          <p:nvSpPr>
            <p:cNvPr id="34823" name="Line 7"/>
            <p:cNvSpPr>
              <a:spLocks noChangeShapeType="1"/>
            </p:cNvSpPr>
            <p:nvPr/>
          </p:nvSpPr>
          <p:spPr bwMode="auto">
            <a:xfrm flipH="1">
              <a:off x="1488" y="1584"/>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4824" name="Line 8"/>
            <p:cNvSpPr>
              <a:spLocks noChangeShapeType="1"/>
            </p:cNvSpPr>
            <p:nvPr/>
          </p:nvSpPr>
          <p:spPr bwMode="auto">
            <a:xfrm>
              <a:off x="1488" y="1584"/>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4825" name="Line 9"/>
            <p:cNvSpPr>
              <a:spLocks noChangeShapeType="1"/>
            </p:cNvSpPr>
            <p:nvPr/>
          </p:nvSpPr>
          <p:spPr bwMode="auto">
            <a:xfrm>
              <a:off x="1872" y="1584"/>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4826" name="Line 10"/>
            <p:cNvSpPr>
              <a:spLocks noChangeShapeType="1"/>
            </p:cNvSpPr>
            <p:nvPr/>
          </p:nvSpPr>
          <p:spPr bwMode="auto">
            <a:xfrm flipH="1">
              <a:off x="1488" y="1968"/>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4827" name="Line 11"/>
            <p:cNvSpPr>
              <a:spLocks noChangeShapeType="1"/>
            </p:cNvSpPr>
            <p:nvPr/>
          </p:nvSpPr>
          <p:spPr bwMode="auto">
            <a:xfrm>
              <a:off x="1488" y="1584"/>
              <a:ext cx="384"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99335" name="Group 12"/>
          <p:cNvGrpSpPr>
            <a:grpSpLocks/>
          </p:cNvGrpSpPr>
          <p:nvPr/>
        </p:nvGrpSpPr>
        <p:grpSpPr bwMode="auto">
          <a:xfrm>
            <a:off x="5943600" y="2214563"/>
            <a:ext cx="685800" cy="857250"/>
            <a:chOff x="3792" y="1536"/>
            <a:chExt cx="432" cy="576"/>
          </a:xfrm>
        </p:grpSpPr>
        <p:sp>
          <p:nvSpPr>
            <p:cNvPr id="34829" name="Line 13"/>
            <p:cNvSpPr>
              <a:spLocks noChangeShapeType="1"/>
            </p:cNvSpPr>
            <p:nvPr/>
          </p:nvSpPr>
          <p:spPr bwMode="auto">
            <a:xfrm flipH="1">
              <a:off x="3792" y="1536"/>
              <a:ext cx="144"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4830" name="Line 14"/>
            <p:cNvSpPr>
              <a:spLocks noChangeShapeType="1"/>
            </p:cNvSpPr>
            <p:nvPr/>
          </p:nvSpPr>
          <p:spPr bwMode="auto">
            <a:xfrm>
              <a:off x="3792" y="1728"/>
              <a:ext cx="192"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4831" name="Line 15"/>
            <p:cNvSpPr>
              <a:spLocks noChangeShapeType="1"/>
            </p:cNvSpPr>
            <p:nvPr/>
          </p:nvSpPr>
          <p:spPr bwMode="auto">
            <a:xfrm>
              <a:off x="3936" y="1536"/>
              <a:ext cx="288"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4832" name="Line 16"/>
            <p:cNvSpPr>
              <a:spLocks noChangeShapeType="1"/>
            </p:cNvSpPr>
            <p:nvPr/>
          </p:nvSpPr>
          <p:spPr bwMode="auto">
            <a:xfrm flipH="1">
              <a:off x="3984" y="1872"/>
              <a:ext cx="24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4833" name="Line 17"/>
            <p:cNvSpPr>
              <a:spLocks noChangeShapeType="1"/>
            </p:cNvSpPr>
            <p:nvPr/>
          </p:nvSpPr>
          <p:spPr bwMode="auto">
            <a:xfrm>
              <a:off x="3792" y="1728"/>
              <a:ext cx="432"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
        <p:nvSpPr>
          <p:cNvPr id="34834" name="Rectangle 18"/>
          <p:cNvSpPr>
            <a:spLocks noChangeArrowheads="1"/>
          </p:cNvSpPr>
          <p:nvPr/>
        </p:nvSpPr>
        <p:spPr bwMode="auto">
          <a:xfrm>
            <a:off x="609600" y="2571750"/>
            <a:ext cx="13477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spcBef>
                <a:spcPct val="50000"/>
              </a:spcBef>
              <a:defRPr/>
            </a:pPr>
            <a:r>
              <a:rPr lang="en-GB" sz="1400" b="0">
                <a:latin typeface="Arial" charset="0"/>
                <a:ea typeface="ＭＳ Ｐゴシック" charset="0"/>
              </a:rPr>
              <a:t>Template, </a:t>
            </a:r>
            <a:r>
              <a:rPr lang="en-GB" sz="1400" b="0" i="1">
                <a:latin typeface="Arial" charset="0"/>
                <a:ea typeface="ＭＳ Ｐゴシック" charset="0"/>
              </a:rPr>
              <a:t>T</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sp>
        <p:nvSpPr>
          <p:cNvPr id="34835" name="Rectangle 19"/>
          <p:cNvSpPr>
            <a:spLocks noChangeArrowheads="1"/>
          </p:cNvSpPr>
          <p:nvPr/>
        </p:nvSpPr>
        <p:spPr bwMode="auto">
          <a:xfrm>
            <a:off x="6934200" y="2571750"/>
            <a:ext cx="10572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spcBef>
                <a:spcPct val="50000"/>
              </a:spcBef>
              <a:defRPr/>
            </a:pPr>
            <a:r>
              <a:rPr lang="en-GB" sz="1400" b="0">
                <a:latin typeface="Arial" charset="0"/>
                <a:ea typeface="ＭＳ Ｐゴシック" charset="0"/>
              </a:rPr>
              <a:t>Image, </a:t>
            </a: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sp>
        <p:nvSpPr>
          <p:cNvPr id="34836" name="Text Box 20"/>
          <p:cNvSpPr txBox="1">
            <a:spLocks noChangeArrowheads="1"/>
          </p:cNvSpPr>
          <p:nvPr/>
        </p:nvSpPr>
        <p:spPr bwMode="auto">
          <a:xfrm>
            <a:off x="609600" y="3559175"/>
            <a:ext cx="20574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spAutoFit/>
          </a:bodyPr>
          <a:lstStyle/>
          <a:p>
            <a:pPr>
              <a:spcBef>
                <a:spcPct val="50000"/>
              </a:spcBef>
              <a:defRPr/>
            </a:pPr>
            <a:r>
              <a:rPr lang="en-GB" sz="1400" b="0">
                <a:latin typeface="Arial" charset="0"/>
                <a:ea typeface="ＭＳ Ｐゴシック" charset="0"/>
              </a:rPr>
              <a:t>Image coordinates</a:t>
            </a:r>
          </a:p>
          <a:p>
            <a:pPr>
              <a:spcBef>
                <a:spcPct val="50000"/>
              </a:spcBef>
              <a:defRPr/>
            </a:pPr>
            <a:r>
              <a:rPr lang="en-GB" sz="1400">
                <a:latin typeface="Arial" charset="0"/>
                <a:ea typeface="ＭＳ Ｐゴシック" charset="0"/>
              </a:rPr>
              <a:t>x</a:t>
            </a:r>
            <a:r>
              <a:rPr lang="en-GB" sz="1400" b="0">
                <a:latin typeface="Arial" charset="0"/>
                <a:ea typeface="ＭＳ Ｐゴシック" charset="0"/>
              </a:rPr>
              <a:t> = (</a:t>
            </a:r>
            <a:r>
              <a:rPr lang="en-GB" sz="1400" b="0" i="1">
                <a:latin typeface="Arial" charset="0"/>
                <a:ea typeface="ＭＳ Ｐゴシック" charset="0"/>
              </a:rPr>
              <a:t>x</a:t>
            </a:r>
            <a:r>
              <a:rPr lang="en-GB" sz="1400" b="0">
                <a:latin typeface="Arial" charset="0"/>
                <a:ea typeface="ＭＳ Ｐゴシック" charset="0"/>
              </a:rPr>
              <a:t>, </a:t>
            </a:r>
            <a:r>
              <a:rPr lang="en-GB" sz="1400" b="0" i="1">
                <a:latin typeface="Arial" charset="0"/>
                <a:ea typeface="ＭＳ Ｐゴシック" charset="0"/>
              </a:rPr>
              <a:t>y</a:t>
            </a:r>
            <a:r>
              <a:rPr lang="en-GB" sz="1400" b="0">
                <a:latin typeface="Arial" charset="0"/>
                <a:ea typeface="ＭＳ Ｐゴシック" charset="0"/>
              </a:rPr>
              <a:t>)</a:t>
            </a:r>
            <a:r>
              <a:rPr lang="en-GB" sz="1400" b="0" baseline="30000">
                <a:latin typeface="Arial" charset="0"/>
                <a:ea typeface="ＭＳ Ｐゴシック" charset="0"/>
              </a:rPr>
              <a:t>T</a:t>
            </a:r>
          </a:p>
        </p:txBody>
      </p:sp>
      <p:sp>
        <p:nvSpPr>
          <p:cNvPr id="34837" name="Text Box 21"/>
          <p:cNvSpPr txBox="1">
            <a:spLocks noChangeArrowheads="1"/>
          </p:cNvSpPr>
          <p:nvPr/>
        </p:nvSpPr>
        <p:spPr bwMode="auto">
          <a:xfrm>
            <a:off x="3810000" y="3559175"/>
            <a:ext cx="47244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sp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spcBef>
                <a:spcPct val="50000"/>
              </a:spcBef>
              <a:defRPr/>
            </a:pPr>
            <a:r>
              <a:rPr lang="en-GB" altLang="en-US" sz="1400" b="0"/>
              <a:t>Warp parameters,</a:t>
            </a:r>
          </a:p>
          <a:p>
            <a:pPr eaLnBrk="1" hangingPunct="1">
              <a:spcBef>
                <a:spcPct val="50000"/>
              </a:spcBef>
              <a:defRPr/>
            </a:pPr>
            <a:r>
              <a:rPr lang="en-GB" altLang="en-US" sz="1400"/>
              <a:t>p</a:t>
            </a:r>
            <a:r>
              <a:rPr lang="en-GB" altLang="en-US" sz="1400" b="0"/>
              <a:t> = (</a:t>
            </a:r>
            <a:r>
              <a:rPr lang="en-GB" altLang="en-US" sz="1400" b="0" i="1"/>
              <a:t>p</a:t>
            </a:r>
            <a:r>
              <a:rPr lang="en-GB" altLang="en-US" sz="1400" b="0" i="1" baseline="-25000"/>
              <a:t>1</a:t>
            </a:r>
            <a:r>
              <a:rPr lang="en-GB" altLang="en-US" sz="1400" b="0"/>
              <a:t>, </a:t>
            </a:r>
            <a:r>
              <a:rPr lang="en-GB" altLang="en-US" sz="1400" b="0" i="1"/>
              <a:t>p</a:t>
            </a:r>
            <a:r>
              <a:rPr lang="en-GB" altLang="en-US" sz="1400" b="0" i="1" baseline="-25000"/>
              <a:t>2</a:t>
            </a:r>
            <a:r>
              <a:rPr lang="en-GB" altLang="en-US" sz="1400" b="0"/>
              <a:t>, …, </a:t>
            </a:r>
            <a:r>
              <a:rPr lang="en-GB" altLang="en-US" sz="1400" b="0" i="1"/>
              <a:t>p</a:t>
            </a:r>
            <a:r>
              <a:rPr lang="en-GB" altLang="en-US" sz="1400" b="0" i="1" baseline="-25000"/>
              <a:t>n</a:t>
            </a:r>
            <a:r>
              <a:rPr lang="en-GB" altLang="en-US" sz="1400" b="0"/>
              <a:t>)</a:t>
            </a:r>
            <a:r>
              <a:rPr lang="en-GB" altLang="en-US" sz="1400" b="0" baseline="30000"/>
              <a:t>T</a:t>
            </a:r>
            <a:r>
              <a:rPr lang="en-GB" altLang="en-US" sz="1400" b="0"/>
              <a:t> = (</a:t>
            </a:r>
            <a:r>
              <a:rPr lang="en-GB" altLang="en-US" sz="1400" b="0" i="1"/>
              <a:t>dx</a:t>
            </a:r>
            <a:r>
              <a:rPr lang="en-GB" altLang="en-US" sz="1400" b="0" i="1" baseline="-25000"/>
              <a:t>1</a:t>
            </a:r>
            <a:r>
              <a:rPr lang="en-GB" altLang="en-US" sz="1400" b="0"/>
              <a:t>, </a:t>
            </a:r>
            <a:r>
              <a:rPr lang="en-GB" altLang="en-US" sz="1400" b="0" i="1"/>
              <a:t>dy</a:t>
            </a:r>
            <a:r>
              <a:rPr lang="en-GB" altLang="en-US" sz="1400" b="0" i="1" baseline="-25000"/>
              <a:t>1</a:t>
            </a:r>
            <a:r>
              <a:rPr lang="en-GB" altLang="en-US" sz="1400" b="0"/>
              <a:t>, …, </a:t>
            </a:r>
            <a:r>
              <a:rPr lang="en-GB" altLang="en-US" sz="1400" b="0" i="1"/>
              <a:t>dx</a:t>
            </a:r>
            <a:r>
              <a:rPr lang="en-GB" altLang="en-US" sz="1400" b="0" i="1" baseline="-25000"/>
              <a:t>n</a:t>
            </a:r>
            <a:r>
              <a:rPr lang="en-GB" altLang="en-US" sz="1400" b="0"/>
              <a:t>, </a:t>
            </a:r>
            <a:r>
              <a:rPr lang="en-GB" altLang="en-US" sz="1400" b="0" i="1"/>
              <a:t>dy</a:t>
            </a:r>
            <a:r>
              <a:rPr lang="en-GB" altLang="en-US" sz="1400" b="0" i="1" baseline="-25000"/>
              <a:t>n</a:t>
            </a:r>
            <a:r>
              <a:rPr lang="en-GB" altLang="en-US" sz="1400" b="0"/>
              <a:t>)</a:t>
            </a:r>
            <a:r>
              <a:rPr lang="en-GB" altLang="en-US" sz="1400" b="0" baseline="30000"/>
              <a:t>T</a:t>
            </a:r>
          </a:p>
        </p:txBody>
      </p:sp>
      <p:sp>
        <p:nvSpPr>
          <p:cNvPr id="34838" name="Rectangle 22"/>
          <p:cNvSpPr>
            <a:spLocks noChangeArrowheads="1"/>
          </p:cNvSpPr>
          <p:nvPr/>
        </p:nvSpPr>
        <p:spPr bwMode="auto">
          <a:xfrm>
            <a:off x="2366963" y="2214563"/>
            <a:ext cx="255587"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lgn="ctr">
              <a:defRPr/>
            </a:pPr>
            <a:r>
              <a:rPr lang="en-GB" sz="1000" b="0">
                <a:latin typeface="Arial" charset="0"/>
                <a:ea typeface="ＭＳ Ｐゴシック" charset="0"/>
              </a:rPr>
              <a:t>1</a:t>
            </a:r>
          </a:p>
        </p:txBody>
      </p:sp>
      <p:sp>
        <p:nvSpPr>
          <p:cNvPr id="34839" name="Rectangle 23"/>
          <p:cNvSpPr>
            <a:spLocks noChangeArrowheads="1"/>
          </p:cNvSpPr>
          <p:nvPr/>
        </p:nvSpPr>
        <p:spPr bwMode="auto">
          <a:xfrm>
            <a:off x="2366963" y="3000375"/>
            <a:ext cx="255587"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lgn="ctr">
              <a:defRPr/>
            </a:pPr>
            <a:r>
              <a:rPr lang="en-GB" sz="1000" b="0">
                <a:latin typeface="Arial" charset="0"/>
                <a:ea typeface="ＭＳ Ｐゴシック" charset="0"/>
              </a:rPr>
              <a:t>2</a:t>
            </a:r>
          </a:p>
        </p:txBody>
      </p:sp>
      <p:sp>
        <p:nvSpPr>
          <p:cNvPr id="34840" name="Rectangle 24"/>
          <p:cNvSpPr>
            <a:spLocks noChangeArrowheads="1"/>
          </p:cNvSpPr>
          <p:nvPr/>
        </p:nvSpPr>
        <p:spPr bwMode="auto">
          <a:xfrm>
            <a:off x="3052763" y="3000375"/>
            <a:ext cx="255587"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lgn="ctr">
              <a:defRPr/>
            </a:pPr>
            <a:r>
              <a:rPr lang="en-GB" sz="1000" b="0">
                <a:latin typeface="Arial" charset="0"/>
                <a:ea typeface="ＭＳ Ｐゴシック" charset="0"/>
              </a:rPr>
              <a:t>3</a:t>
            </a:r>
          </a:p>
        </p:txBody>
      </p:sp>
      <p:sp>
        <p:nvSpPr>
          <p:cNvPr id="34841" name="Rectangle 25"/>
          <p:cNvSpPr>
            <a:spLocks noChangeArrowheads="1"/>
          </p:cNvSpPr>
          <p:nvPr/>
        </p:nvSpPr>
        <p:spPr bwMode="auto">
          <a:xfrm>
            <a:off x="3049588" y="2214563"/>
            <a:ext cx="261937"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lgn="ctr">
              <a:defRPr/>
            </a:pPr>
            <a:r>
              <a:rPr lang="en-GB" sz="1000" b="0">
                <a:latin typeface="Arial" charset="0"/>
                <a:ea typeface="ＭＳ Ｐゴシック" charset="0"/>
              </a:rPr>
              <a:t>4</a:t>
            </a:r>
          </a:p>
        </p:txBody>
      </p:sp>
      <p:sp>
        <p:nvSpPr>
          <p:cNvPr id="34842" name="Rectangle 26"/>
          <p:cNvSpPr>
            <a:spLocks noChangeArrowheads="1"/>
          </p:cNvSpPr>
          <p:nvPr/>
        </p:nvSpPr>
        <p:spPr bwMode="auto">
          <a:xfrm>
            <a:off x="6557963" y="2714625"/>
            <a:ext cx="255587"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lgn="ctr">
              <a:defRPr/>
            </a:pPr>
            <a:r>
              <a:rPr lang="en-GB" sz="1000" b="0">
                <a:latin typeface="Arial" charset="0"/>
                <a:ea typeface="ＭＳ Ｐゴシック" charset="0"/>
              </a:rPr>
              <a:t>3</a:t>
            </a:r>
          </a:p>
        </p:txBody>
      </p:sp>
      <p:sp>
        <p:nvSpPr>
          <p:cNvPr id="34843" name="Rectangle 27"/>
          <p:cNvSpPr>
            <a:spLocks noChangeArrowheads="1"/>
          </p:cNvSpPr>
          <p:nvPr/>
        </p:nvSpPr>
        <p:spPr bwMode="auto">
          <a:xfrm>
            <a:off x="6100763" y="3071813"/>
            <a:ext cx="255587"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lgn="ctr">
              <a:defRPr/>
            </a:pPr>
            <a:r>
              <a:rPr lang="en-GB" sz="1000" b="0">
                <a:latin typeface="Arial" charset="0"/>
                <a:ea typeface="ＭＳ Ｐゴシック" charset="0"/>
              </a:rPr>
              <a:t>2</a:t>
            </a:r>
          </a:p>
        </p:txBody>
      </p:sp>
      <p:sp>
        <p:nvSpPr>
          <p:cNvPr id="34844" name="Rectangle 28"/>
          <p:cNvSpPr>
            <a:spLocks noChangeArrowheads="1"/>
          </p:cNvSpPr>
          <p:nvPr/>
        </p:nvSpPr>
        <p:spPr bwMode="auto">
          <a:xfrm>
            <a:off x="5719763" y="2357438"/>
            <a:ext cx="255587"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lgn="ctr">
              <a:defRPr/>
            </a:pPr>
            <a:r>
              <a:rPr lang="en-GB" sz="1000" b="0">
                <a:latin typeface="Arial" charset="0"/>
                <a:ea typeface="ＭＳ Ｐゴシック" charset="0"/>
              </a:rPr>
              <a:t>1</a:t>
            </a:r>
          </a:p>
        </p:txBody>
      </p:sp>
      <p:sp>
        <p:nvSpPr>
          <p:cNvPr id="34845" name="Rectangle 29"/>
          <p:cNvSpPr>
            <a:spLocks noChangeArrowheads="1"/>
          </p:cNvSpPr>
          <p:nvPr/>
        </p:nvSpPr>
        <p:spPr bwMode="auto">
          <a:xfrm>
            <a:off x="6173788" y="2071688"/>
            <a:ext cx="261937"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lgn="ctr">
              <a:defRPr/>
            </a:pPr>
            <a:r>
              <a:rPr lang="en-GB" sz="1000" b="0">
                <a:latin typeface="Arial" charset="0"/>
                <a:ea typeface="ＭＳ Ｐゴシック" charset="0"/>
              </a:rPr>
              <a:t>4</a:t>
            </a:r>
          </a:p>
        </p:txBody>
      </p:sp>
      <p:pic>
        <p:nvPicPr>
          <p:cNvPr id="34848" name="Picture 32" descr="F:\temp\eq10.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643438"/>
            <a:ext cx="25415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59" name="Group 43"/>
          <p:cNvGrpSpPr>
            <a:grpSpLocks/>
          </p:cNvGrpSpPr>
          <p:nvPr/>
        </p:nvGrpSpPr>
        <p:grpSpPr bwMode="auto">
          <a:xfrm>
            <a:off x="381000" y="5143500"/>
            <a:ext cx="8458200" cy="1531938"/>
            <a:chOff x="240" y="3240"/>
            <a:chExt cx="5328" cy="965"/>
          </a:xfrm>
        </p:grpSpPr>
        <p:pic>
          <p:nvPicPr>
            <p:cNvPr id="99350" name="Picture 31" descr="D:\usr\iainm\PowerPoint\images\fa-jac.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3240"/>
              <a:ext cx="2976"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1" name="Picture 33" descr="F:\temp\eq11.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 y="3330"/>
              <a:ext cx="2194"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0" name="Rectangle 34"/>
            <p:cNvSpPr>
              <a:spLocks noChangeArrowheads="1"/>
            </p:cNvSpPr>
            <p:nvPr/>
          </p:nvSpPr>
          <p:spPr bwMode="auto">
            <a:xfrm>
              <a:off x="2400" y="3510"/>
              <a:ext cx="18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400" b="0">
                  <a:latin typeface="Arial" charset="0"/>
                  <a:ea typeface="ＭＳ Ｐゴシック" charset="0"/>
                </a:rPr>
                <a:t>=</a:t>
              </a:r>
            </a:p>
          </p:txBody>
        </p:sp>
        <p:sp>
          <p:nvSpPr>
            <p:cNvPr id="34851" name="Rectangle 35"/>
            <p:cNvSpPr>
              <a:spLocks noChangeArrowheads="1"/>
            </p:cNvSpPr>
            <p:nvPr/>
          </p:nvSpPr>
          <p:spPr bwMode="auto">
            <a:xfrm>
              <a:off x="2882" y="4040"/>
              <a:ext cx="161"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000" b="0">
                  <a:latin typeface="Arial" charset="0"/>
                  <a:ea typeface="ＭＳ Ｐゴシック" charset="0"/>
                </a:rPr>
                <a:t>1</a:t>
              </a:r>
            </a:p>
          </p:txBody>
        </p:sp>
        <p:sp>
          <p:nvSpPr>
            <p:cNvPr id="34852" name="Rectangle 36"/>
            <p:cNvSpPr>
              <a:spLocks noChangeArrowheads="1"/>
            </p:cNvSpPr>
            <p:nvPr/>
          </p:nvSpPr>
          <p:spPr bwMode="auto">
            <a:xfrm>
              <a:off x="4370" y="4050"/>
              <a:ext cx="161"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000" b="0">
                  <a:latin typeface="Arial" charset="0"/>
                  <a:ea typeface="ＭＳ Ｐゴシック" charset="0"/>
                </a:rPr>
                <a:t>3</a:t>
              </a:r>
            </a:p>
          </p:txBody>
        </p:sp>
        <p:sp>
          <p:nvSpPr>
            <p:cNvPr id="34853" name="Rectangle 37"/>
            <p:cNvSpPr>
              <a:spLocks noChangeArrowheads="1"/>
            </p:cNvSpPr>
            <p:nvPr/>
          </p:nvSpPr>
          <p:spPr bwMode="auto">
            <a:xfrm>
              <a:off x="3650" y="4040"/>
              <a:ext cx="161"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000" b="0">
                  <a:latin typeface="Arial" charset="0"/>
                  <a:ea typeface="ＭＳ Ｐゴシック" charset="0"/>
                </a:rPr>
                <a:t>2</a:t>
              </a:r>
            </a:p>
          </p:txBody>
        </p:sp>
        <p:sp>
          <p:nvSpPr>
            <p:cNvPr id="34854" name="Rectangle 38"/>
            <p:cNvSpPr>
              <a:spLocks noChangeArrowheads="1"/>
            </p:cNvSpPr>
            <p:nvPr/>
          </p:nvSpPr>
          <p:spPr bwMode="auto">
            <a:xfrm>
              <a:off x="5137" y="4040"/>
              <a:ext cx="165"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000" b="0">
                  <a:latin typeface="Arial" charset="0"/>
                  <a:ea typeface="ＭＳ Ｐゴシック" charset="0"/>
                </a:rPr>
                <a:t>4</a:t>
              </a:r>
            </a:p>
          </p:txBody>
        </p:sp>
        <p:sp>
          <p:nvSpPr>
            <p:cNvPr id="34855" name="AutoShape 39"/>
            <p:cNvSpPr>
              <a:spLocks/>
            </p:cNvSpPr>
            <p:nvPr/>
          </p:nvSpPr>
          <p:spPr bwMode="auto">
            <a:xfrm rot="16200000" flipV="1">
              <a:off x="2907" y="3645"/>
              <a:ext cx="90" cy="720"/>
            </a:xfrm>
            <a:prstGeom prst="leftBrace">
              <a:avLst>
                <a:gd name="adj1" fmla="val 66667"/>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34856" name="AutoShape 40"/>
            <p:cNvSpPr>
              <a:spLocks/>
            </p:cNvSpPr>
            <p:nvPr/>
          </p:nvSpPr>
          <p:spPr bwMode="auto">
            <a:xfrm rot="16200000" flipV="1">
              <a:off x="3659" y="3645"/>
              <a:ext cx="90" cy="720"/>
            </a:xfrm>
            <a:prstGeom prst="leftBrace">
              <a:avLst>
                <a:gd name="adj1" fmla="val 66667"/>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34857" name="AutoShape 41"/>
            <p:cNvSpPr>
              <a:spLocks/>
            </p:cNvSpPr>
            <p:nvPr/>
          </p:nvSpPr>
          <p:spPr bwMode="auto">
            <a:xfrm rot="16200000" flipV="1">
              <a:off x="4411" y="3645"/>
              <a:ext cx="90" cy="720"/>
            </a:xfrm>
            <a:prstGeom prst="leftBrace">
              <a:avLst>
                <a:gd name="adj1" fmla="val 66667"/>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34858" name="AutoShape 42"/>
            <p:cNvSpPr>
              <a:spLocks/>
            </p:cNvSpPr>
            <p:nvPr/>
          </p:nvSpPr>
          <p:spPr bwMode="auto">
            <a:xfrm rot="16200000" flipV="1">
              <a:off x="5163" y="3645"/>
              <a:ext cx="90" cy="720"/>
            </a:xfrm>
            <a:prstGeom prst="leftBrace">
              <a:avLst>
                <a:gd name="adj1" fmla="val 66667"/>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8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4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pPr eaLnBrk="1" hangingPunct="1">
              <a:defRPr/>
            </a:pPr>
            <a:r>
              <a:rPr lang="en-US">
                <a:cs typeface="+mj-cs"/>
              </a:rPr>
              <a:t>Lucas-Kanade Algorithm</a:t>
            </a:r>
            <a:endParaRPr lang="en-GB">
              <a:cs typeface="+mj-cs"/>
            </a:endParaRPr>
          </a:p>
        </p:txBody>
      </p:sp>
      <p:sp>
        <p:nvSpPr>
          <p:cNvPr id="1027" name="Rectangle 3"/>
          <p:cNvSpPr>
            <a:spLocks noGrp="1" noChangeArrowheads="1"/>
          </p:cNvSpPr>
          <p:nvPr>
            <p:ph type="body" idx="1"/>
          </p:nvPr>
        </p:nvSpPr>
        <p:spPr/>
        <p:txBody>
          <a:bodyPr/>
          <a:lstStyle/>
          <a:p>
            <a:pPr marL="457177" indent="-457177" eaLnBrk="1" hangingPunct="1">
              <a:buFontTx/>
              <a:buAutoNum type="arabicPeriod"/>
              <a:defRPr/>
            </a:pPr>
            <a:r>
              <a:rPr lang="en-US" dirty="0">
                <a:cs typeface="+mn-cs"/>
              </a:rPr>
              <a:t>Warp </a:t>
            </a:r>
            <a:r>
              <a:rPr lang="en-US" i="1" dirty="0">
                <a:cs typeface="+mn-cs"/>
              </a:rPr>
              <a:t>I</a:t>
            </a:r>
            <a:r>
              <a:rPr lang="en-US" dirty="0">
                <a:cs typeface="+mn-cs"/>
              </a:rPr>
              <a:t> with </a:t>
            </a:r>
            <a:r>
              <a:rPr lang="en-GB" b="1" dirty="0">
                <a:cs typeface="+mn-cs"/>
              </a:rPr>
              <a:t>W</a:t>
            </a:r>
            <a:r>
              <a:rPr lang="en-GB" dirty="0">
                <a:cs typeface="+mn-cs"/>
              </a:rPr>
              <a:t>(</a:t>
            </a:r>
            <a:r>
              <a:rPr lang="en-GB" b="1" dirty="0" err="1">
                <a:cs typeface="+mn-cs"/>
              </a:rPr>
              <a:t>x</a:t>
            </a:r>
            <a:r>
              <a:rPr lang="en-GB" dirty="0" err="1">
                <a:cs typeface="+mn-cs"/>
              </a:rPr>
              <a:t>;</a:t>
            </a:r>
            <a:r>
              <a:rPr lang="en-GB" b="1" dirty="0" err="1">
                <a:cs typeface="+mn-cs"/>
              </a:rPr>
              <a:t>p</a:t>
            </a:r>
            <a:r>
              <a:rPr lang="en-GB" dirty="0">
                <a:cs typeface="+mn-cs"/>
              </a:rPr>
              <a:t>)</a:t>
            </a:r>
            <a:r>
              <a:rPr lang="en-US" dirty="0">
                <a:cs typeface="+mn-cs"/>
              </a:rPr>
              <a:t> </a:t>
            </a:r>
            <a:r>
              <a:rPr lang="en-US" dirty="0">
                <a:cs typeface="+mn-cs"/>
                <a:sym typeface="Symbol" charset="0"/>
              </a:rPr>
              <a:t></a:t>
            </a:r>
            <a:r>
              <a:rPr lang="en-US" dirty="0">
                <a:cs typeface="+mn-cs"/>
              </a:rPr>
              <a:t> </a:t>
            </a:r>
            <a:r>
              <a:rPr lang="en-GB" i="1" dirty="0">
                <a:cs typeface="+mn-cs"/>
              </a:rPr>
              <a:t>I</a:t>
            </a:r>
            <a:r>
              <a:rPr lang="en-GB" dirty="0">
                <a:cs typeface="+mn-cs"/>
              </a:rPr>
              <a:t>(</a:t>
            </a:r>
            <a:r>
              <a:rPr lang="en-GB" b="1" dirty="0">
                <a:cs typeface="+mn-cs"/>
              </a:rPr>
              <a:t>W</a:t>
            </a:r>
            <a:r>
              <a:rPr lang="en-GB" dirty="0">
                <a:cs typeface="+mn-cs"/>
              </a:rPr>
              <a:t>(</a:t>
            </a:r>
            <a:r>
              <a:rPr lang="en-GB" b="1" dirty="0" err="1">
                <a:cs typeface="+mn-cs"/>
              </a:rPr>
              <a:t>x</a:t>
            </a:r>
            <a:r>
              <a:rPr lang="en-GB" dirty="0" err="1">
                <a:cs typeface="+mn-cs"/>
              </a:rPr>
              <a:t>;</a:t>
            </a:r>
            <a:r>
              <a:rPr lang="en-GB" b="1" dirty="0" err="1">
                <a:cs typeface="+mn-cs"/>
              </a:rPr>
              <a:t>p</a:t>
            </a:r>
            <a:r>
              <a:rPr lang="en-GB" dirty="0">
                <a:cs typeface="+mn-cs"/>
              </a:rPr>
              <a:t>))</a:t>
            </a:r>
            <a:endParaRPr lang="en-US" dirty="0">
              <a:cs typeface="+mn-cs"/>
            </a:endParaRPr>
          </a:p>
          <a:p>
            <a:pPr marL="1257236" lvl="2" indent="-342882" eaLnBrk="1" hangingPunct="1">
              <a:buFontTx/>
              <a:buAutoNum type="arabicPeriod"/>
              <a:defRPr/>
            </a:pPr>
            <a:endParaRPr lang="en-US" dirty="0"/>
          </a:p>
          <a:p>
            <a:pPr marL="457177" indent="-457177" eaLnBrk="1" hangingPunct="1">
              <a:buFontTx/>
              <a:buAutoNum type="arabicPeriod"/>
              <a:defRPr/>
            </a:pPr>
            <a:r>
              <a:rPr lang="en-US" dirty="0">
                <a:cs typeface="+mn-cs"/>
              </a:rPr>
              <a:t>Compute error image </a:t>
            </a:r>
            <a:r>
              <a:rPr lang="en-GB" i="1" dirty="0">
                <a:cs typeface="+mn-cs"/>
              </a:rPr>
              <a:t>T</a:t>
            </a:r>
            <a:r>
              <a:rPr lang="en-GB" dirty="0">
                <a:cs typeface="+mn-cs"/>
              </a:rPr>
              <a:t>(</a:t>
            </a:r>
            <a:r>
              <a:rPr lang="en-GB" b="1" dirty="0">
                <a:cs typeface="+mn-cs"/>
              </a:rPr>
              <a:t>x</a:t>
            </a:r>
            <a:r>
              <a:rPr lang="en-GB" dirty="0">
                <a:cs typeface="+mn-cs"/>
              </a:rPr>
              <a:t>) - </a:t>
            </a:r>
            <a:r>
              <a:rPr lang="en-GB" i="1" dirty="0">
                <a:cs typeface="+mn-cs"/>
              </a:rPr>
              <a:t>I</a:t>
            </a:r>
            <a:r>
              <a:rPr lang="en-GB" dirty="0">
                <a:cs typeface="+mn-cs"/>
              </a:rPr>
              <a:t>(</a:t>
            </a:r>
            <a:r>
              <a:rPr lang="en-GB" b="1" dirty="0">
                <a:cs typeface="+mn-cs"/>
              </a:rPr>
              <a:t>W</a:t>
            </a:r>
            <a:r>
              <a:rPr lang="en-GB" dirty="0">
                <a:cs typeface="+mn-cs"/>
              </a:rPr>
              <a:t>(</a:t>
            </a:r>
            <a:r>
              <a:rPr lang="en-GB" b="1" dirty="0" err="1">
                <a:cs typeface="+mn-cs"/>
              </a:rPr>
              <a:t>x</a:t>
            </a:r>
            <a:r>
              <a:rPr lang="en-GB" dirty="0" err="1">
                <a:cs typeface="+mn-cs"/>
              </a:rPr>
              <a:t>;</a:t>
            </a:r>
            <a:r>
              <a:rPr lang="en-GB" b="1" dirty="0" err="1">
                <a:cs typeface="+mn-cs"/>
              </a:rPr>
              <a:t>p</a:t>
            </a:r>
            <a:r>
              <a:rPr lang="en-GB" dirty="0">
                <a:cs typeface="+mn-cs"/>
              </a:rPr>
              <a:t>))</a:t>
            </a:r>
            <a:endParaRPr lang="en-US" dirty="0">
              <a:cs typeface="+mn-cs"/>
            </a:endParaRPr>
          </a:p>
          <a:p>
            <a:pPr marL="1257236" lvl="2" indent="-342882" eaLnBrk="1" hangingPunct="1">
              <a:buFontTx/>
              <a:buAutoNum type="arabicPeriod"/>
              <a:defRPr/>
            </a:pPr>
            <a:endParaRPr lang="en-GB" dirty="0"/>
          </a:p>
          <a:p>
            <a:pPr marL="457177" indent="-457177" eaLnBrk="1" hangingPunct="1">
              <a:buFontTx/>
              <a:buAutoNum type="arabicPeriod"/>
              <a:defRPr/>
            </a:pPr>
            <a:r>
              <a:rPr lang="en-US" dirty="0">
                <a:cs typeface="+mn-cs"/>
              </a:rPr>
              <a:t>Warp gradient of </a:t>
            </a:r>
            <a:r>
              <a:rPr lang="en-US" i="1" dirty="0">
                <a:cs typeface="+mn-cs"/>
              </a:rPr>
              <a:t>I</a:t>
            </a:r>
            <a:r>
              <a:rPr lang="en-US" dirty="0">
                <a:cs typeface="+mn-cs"/>
              </a:rPr>
              <a:t> to compute </a:t>
            </a:r>
            <a:r>
              <a:rPr lang="en-GB" dirty="0">
                <a:cs typeface="+mn-cs"/>
                <a:sym typeface="Symbol" charset="0"/>
              </a:rPr>
              <a:t></a:t>
            </a:r>
            <a:r>
              <a:rPr lang="en-GB" i="1" dirty="0">
                <a:cs typeface="+mn-cs"/>
              </a:rPr>
              <a:t>I</a:t>
            </a:r>
            <a:endParaRPr lang="en-US" i="1" dirty="0">
              <a:cs typeface="+mn-cs"/>
            </a:endParaRPr>
          </a:p>
          <a:p>
            <a:pPr marL="1257236" lvl="2" indent="-342882" eaLnBrk="1" hangingPunct="1">
              <a:buFontTx/>
              <a:buAutoNum type="arabicPeriod"/>
              <a:defRPr/>
            </a:pPr>
            <a:endParaRPr lang="en-US" dirty="0"/>
          </a:p>
          <a:p>
            <a:pPr marL="457177" indent="-457177" eaLnBrk="1" hangingPunct="1">
              <a:buFontTx/>
              <a:buAutoNum type="arabicPeriod"/>
              <a:defRPr/>
            </a:pPr>
            <a:r>
              <a:rPr lang="en-US" dirty="0">
                <a:cs typeface="+mn-cs"/>
              </a:rPr>
              <a:t>Evaluate </a:t>
            </a:r>
            <a:r>
              <a:rPr lang="en-US" dirty="0" err="1">
                <a:cs typeface="+mn-cs"/>
              </a:rPr>
              <a:t>Jacobian</a:t>
            </a:r>
            <a:r>
              <a:rPr lang="en-US" dirty="0">
                <a:cs typeface="+mn-cs"/>
              </a:rPr>
              <a:t> </a:t>
            </a:r>
          </a:p>
          <a:p>
            <a:pPr marL="1257236" lvl="2" indent="-342882" eaLnBrk="1" hangingPunct="1">
              <a:buFontTx/>
              <a:buAutoNum type="arabicPeriod"/>
              <a:defRPr/>
            </a:pPr>
            <a:endParaRPr lang="en-US" dirty="0"/>
          </a:p>
          <a:p>
            <a:pPr marL="457177" indent="-457177" eaLnBrk="1" hangingPunct="1">
              <a:buFontTx/>
              <a:buAutoNum type="arabicPeriod"/>
              <a:defRPr/>
            </a:pPr>
            <a:r>
              <a:rPr lang="en-US" b="1" dirty="0">
                <a:cs typeface="+mn-cs"/>
              </a:rPr>
              <a:t>Compute Hessian</a:t>
            </a:r>
          </a:p>
          <a:p>
            <a:pPr marL="1257236" lvl="2" indent="-342882" eaLnBrk="1" hangingPunct="1">
              <a:buFontTx/>
              <a:buAutoNum type="arabicPeriod"/>
              <a:defRPr/>
            </a:pPr>
            <a:endParaRPr lang="en-US" dirty="0"/>
          </a:p>
          <a:p>
            <a:pPr marL="457177" indent="-457177" eaLnBrk="1" hangingPunct="1">
              <a:buFontTx/>
              <a:buAutoNum type="arabicPeriod"/>
              <a:defRPr/>
            </a:pPr>
            <a:r>
              <a:rPr lang="en-US" dirty="0">
                <a:cs typeface="+mn-cs"/>
              </a:rPr>
              <a:t>Compute </a:t>
            </a:r>
            <a:r>
              <a:rPr lang="en-US" dirty="0">
                <a:cs typeface="+mn-cs"/>
                <a:sym typeface="Symbol" charset="0"/>
              </a:rPr>
              <a:t></a:t>
            </a:r>
            <a:r>
              <a:rPr lang="en-US" b="1" dirty="0">
                <a:cs typeface="+mn-cs"/>
              </a:rPr>
              <a:t>p</a:t>
            </a:r>
          </a:p>
          <a:p>
            <a:pPr marL="1257236" lvl="2" indent="-342882" eaLnBrk="1" hangingPunct="1">
              <a:buFontTx/>
              <a:buAutoNum type="arabicPeriod"/>
              <a:defRPr/>
            </a:pPr>
            <a:endParaRPr lang="en-US" b="1" dirty="0"/>
          </a:p>
          <a:p>
            <a:pPr marL="457177" indent="-457177" eaLnBrk="1" hangingPunct="1">
              <a:buFontTx/>
              <a:buAutoNum type="arabicPeriod"/>
              <a:defRPr/>
            </a:pPr>
            <a:r>
              <a:rPr lang="en-US" dirty="0">
                <a:cs typeface="+mn-cs"/>
              </a:rPr>
              <a:t>Update parameters </a:t>
            </a:r>
            <a:r>
              <a:rPr lang="en-US" b="1" dirty="0">
                <a:cs typeface="+mn-cs"/>
              </a:rPr>
              <a:t>p </a:t>
            </a:r>
            <a:r>
              <a:rPr lang="en-US" dirty="0">
                <a:cs typeface="+mn-cs"/>
                <a:sym typeface="Symbol" charset="0"/>
              </a:rPr>
              <a:t> </a:t>
            </a:r>
            <a:r>
              <a:rPr lang="en-US" b="1" dirty="0">
                <a:cs typeface="+mn-cs"/>
                <a:sym typeface="Symbol" charset="0"/>
              </a:rPr>
              <a:t>p </a:t>
            </a:r>
            <a:r>
              <a:rPr lang="en-US" dirty="0">
                <a:latin typeface="Symbol" charset="0"/>
                <a:cs typeface="+mn-cs"/>
                <a:sym typeface="Symbol" charset="0"/>
              </a:rPr>
              <a:t>+</a:t>
            </a:r>
            <a:r>
              <a:rPr lang="en-US" dirty="0">
                <a:cs typeface="+mn-cs"/>
                <a:sym typeface="Symbol" charset="0"/>
              </a:rPr>
              <a:t> </a:t>
            </a:r>
            <a:r>
              <a:rPr lang="en-US" b="1" dirty="0">
                <a:cs typeface="+mn-cs"/>
              </a:rPr>
              <a:t>p</a:t>
            </a:r>
            <a:endParaRPr lang="en-GB" b="1" dirty="0">
              <a:cs typeface="+mn-cs"/>
            </a:endParaRPr>
          </a:p>
        </p:txBody>
      </p:sp>
      <p:pic>
        <p:nvPicPr>
          <p:cNvPr id="100356" name="Picture 4" descr="F:\temp\eq7.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0" y="3543300"/>
            <a:ext cx="457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 name="Picture 5" descr="D:\usr\iainm\PowerPoint\images\ibm+p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292225"/>
            <a:ext cx="838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10" descr="D:\usr\iainm\PowerPoint\images\fa-Iwxp.bm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447800"/>
            <a:ext cx="28416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Line 12"/>
          <p:cNvSpPr>
            <a:spLocks noChangeShapeType="1"/>
          </p:cNvSpPr>
          <p:nvPr/>
        </p:nvSpPr>
        <p:spPr bwMode="auto">
          <a:xfrm flipH="1" flipV="1">
            <a:off x="7543800" y="1597025"/>
            <a:ext cx="685800" cy="3175"/>
          </a:xfrm>
          <a:prstGeom prst="line">
            <a:avLst/>
          </a:prstGeom>
          <a:noFill/>
          <a:ln w="12700">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p>
            <a:pPr>
              <a:defRPr/>
            </a:pPr>
            <a:endParaRPr lang="en-US">
              <a:latin typeface="Arial" charset="0"/>
              <a:ea typeface="ＭＳ Ｐゴシック" charset="0"/>
            </a:endParaRPr>
          </a:p>
        </p:txBody>
      </p:sp>
      <p:pic>
        <p:nvPicPr>
          <p:cNvPr id="100360" name="Picture 14" descr="D:\usr\iainm\PowerPoint\images\ibm-template.bm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220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Picture 17" descr="D:\usr\iainm\PowerPoint\images\fa-Iwxp.bm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100" y="220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20" descr="D:\usr\iainm\PowerPoint\images\fa-error.bmp"/>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0" y="220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6" name="Rectangle 22"/>
          <p:cNvSpPr>
            <a:spLocks noChangeArrowheads="1"/>
          </p:cNvSpPr>
          <p:nvPr/>
        </p:nvSpPr>
        <p:spPr bwMode="auto">
          <a:xfrm>
            <a:off x="7131050" y="21336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defRPr/>
            </a:pPr>
            <a:r>
              <a:rPr lang="en-GB" sz="2400" b="0">
                <a:latin typeface="Arial" charset="0"/>
                <a:ea typeface="ＭＳ Ｐゴシック" charset="0"/>
              </a:rPr>
              <a:t>-</a:t>
            </a:r>
          </a:p>
        </p:txBody>
      </p:sp>
      <p:sp>
        <p:nvSpPr>
          <p:cNvPr id="1047" name="Rectangle 23"/>
          <p:cNvSpPr>
            <a:spLocks noChangeArrowheads="1"/>
          </p:cNvSpPr>
          <p:nvPr/>
        </p:nvSpPr>
        <p:spPr bwMode="auto">
          <a:xfrm>
            <a:off x="7772400" y="21336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defRPr/>
            </a:pPr>
            <a:r>
              <a:rPr lang="en-US" sz="2400" b="0">
                <a:latin typeface="Arial" charset="0"/>
                <a:ea typeface="ＭＳ Ｐゴシック" charset="0"/>
              </a:rPr>
              <a:t>=</a:t>
            </a:r>
            <a:endParaRPr lang="en-GB" sz="2400" b="0">
              <a:latin typeface="Arial" charset="0"/>
              <a:ea typeface="ＭＳ Ｐゴシック" charset="0"/>
            </a:endParaRPr>
          </a:p>
        </p:txBody>
      </p:sp>
      <p:pic>
        <p:nvPicPr>
          <p:cNvPr id="100365" name="Picture 25" descr="D:\usr\iainm\PowerPoint\images\fa-WIdx.bmp"/>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5800" y="2946400"/>
            <a:ext cx="2841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6" name="Picture 28" descr="D:\usr\iainm\PowerPoint\images\fa-WIdy.bmp"/>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4100" y="2946400"/>
            <a:ext cx="2841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7" name="Picture 30" descr="F:\temp\fa-Idx.bmp"/>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2895600"/>
            <a:ext cx="8413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8" name="Picture 31" descr="F:\temp\fa-Idy.bmp"/>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0" y="2819400"/>
            <a:ext cx="8413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6" name="Rectangle 32"/>
          <p:cNvSpPr>
            <a:spLocks noChangeArrowheads="1"/>
          </p:cNvSpPr>
          <p:nvPr/>
        </p:nvSpPr>
        <p:spPr bwMode="auto">
          <a:xfrm>
            <a:off x="7734300" y="2819400"/>
            <a:ext cx="484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defRPr/>
            </a:pPr>
            <a:r>
              <a:rPr lang="en-US" altLang="en-US" sz="2400" b="0">
                <a:sym typeface="Symbol" pitchFamily="18" charset="2"/>
              </a:rPr>
              <a:t></a:t>
            </a:r>
            <a:endParaRPr lang="en-GB" altLang="en-US" sz="2400" b="0">
              <a:sym typeface="Symbol" pitchFamily="18" charset="2"/>
            </a:endParaRPr>
          </a:p>
        </p:txBody>
      </p:sp>
      <p:pic>
        <p:nvPicPr>
          <p:cNvPr id="100370" name="Picture 33" descr="D:\usr\iainm\PowerPoint\images\fa-jac.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0" y="3581400"/>
            <a:ext cx="2057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1" name="Picture 35" descr="F:\temp\eq3.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00" y="5130800"/>
            <a:ext cx="26670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2" name="Picture 36" descr="F:\temp\eq4.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8000" y="4397375"/>
            <a:ext cx="17716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3" name="Picture 37" descr="D:\usr\iainm\PowerPoint\images\ibm+p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5864225"/>
            <a:ext cx="838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solidFill>
            <a:srgbClr val="FFFF99"/>
          </a:solidFill>
        </p:spPr>
        <p:txBody>
          <a:bodyPr/>
          <a:lstStyle/>
          <a:p>
            <a:pPr eaLnBrk="1" hangingPunct="1">
              <a:defRPr/>
            </a:pPr>
            <a:r>
              <a:rPr lang="en-US">
                <a:cs typeface="+mj-cs"/>
              </a:rPr>
              <a:t>Fast Gradient Descent?</a:t>
            </a:r>
            <a:endParaRPr lang="en-GB">
              <a:cs typeface="+mj-cs"/>
            </a:endParaRPr>
          </a:p>
        </p:txBody>
      </p:sp>
      <p:sp>
        <p:nvSpPr>
          <p:cNvPr id="36867" name="Rectangle 3"/>
          <p:cNvSpPr>
            <a:spLocks noGrp="1" noChangeArrowheads="1"/>
          </p:cNvSpPr>
          <p:nvPr>
            <p:ph type="body" idx="1"/>
          </p:nvPr>
        </p:nvSpPr>
        <p:spPr>
          <a:xfrm>
            <a:off x="304800" y="4267200"/>
            <a:ext cx="8534400" cy="2133600"/>
          </a:xfrm>
        </p:spPr>
        <p:txBody>
          <a:bodyPr/>
          <a:lstStyle/>
          <a:p>
            <a:pPr marL="457177" indent="-457177" eaLnBrk="1" hangingPunct="1">
              <a:lnSpc>
                <a:spcPct val="140000"/>
              </a:lnSpc>
              <a:defRPr/>
            </a:pPr>
            <a:r>
              <a:rPr lang="en-US">
                <a:cs typeface="+mn-cs"/>
              </a:rPr>
              <a:t>To reduce Hessian computation:</a:t>
            </a:r>
          </a:p>
          <a:p>
            <a:pPr marL="838157" lvl="1" indent="-380980" eaLnBrk="1" hangingPunct="1">
              <a:lnSpc>
                <a:spcPct val="140000"/>
              </a:lnSpc>
              <a:buFontTx/>
              <a:buAutoNum type="arabicPeriod"/>
              <a:defRPr/>
            </a:pPr>
            <a:r>
              <a:rPr lang="en-GB"/>
              <a:t>Make Jacobian simple </a:t>
            </a:r>
            <a:r>
              <a:rPr lang="en-US"/>
              <a:t>(</a:t>
            </a:r>
            <a:r>
              <a:rPr lang="en-GB" i="1"/>
              <a:t>or constant</a:t>
            </a:r>
            <a:r>
              <a:rPr lang="en-US"/>
              <a:t>)</a:t>
            </a:r>
            <a:endParaRPr lang="en-GB"/>
          </a:p>
          <a:p>
            <a:pPr marL="838157" lvl="1" indent="-380980" eaLnBrk="1" hangingPunct="1">
              <a:lnSpc>
                <a:spcPct val="140000"/>
              </a:lnSpc>
              <a:buFontTx/>
              <a:buAutoNum type="arabicPeriod"/>
              <a:defRPr/>
            </a:pPr>
            <a:r>
              <a:rPr lang="en-US"/>
              <a:t>Avoid computing gradients on </a:t>
            </a:r>
            <a:r>
              <a:rPr lang="en-US" i="1"/>
              <a:t>I</a:t>
            </a:r>
            <a:endParaRPr lang="en-GB" i="1"/>
          </a:p>
        </p:txBody>
      </p:sp>
      <p:grpSp>
        <p:nvGrpSpPr>
          <p:cNvPr id="101380" name="Group 4"/>
          <p:cNvGrpSpPr>
            <a:grpSpLocks/>
          </p:cNvGrpSpPr>
          <p:nvPr/>
        </p:nvGrpSpPr>
        <p:grpSpPr bwMode="auto">
          <a:xfrm>
            <a:off x="1905000" y="1673225"/>
            <a:ext cx="5459413" cy="1831975"/>
            <a:chOff x="1160" y="2928"/>
            <a:chExt cx="3439" cy="1231"/>
          </a:xfrm>
        </p:grpSpPr>
        <p:pic>
          <p:nvPicPr>
            <p:cNvPr id="101381" name="Picture 5" descr="F:\temp\eq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 y="2928"/>
              <a:ext cx="3439"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Picture 6" descr="F:\temp\eq4.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 y="3552"/>
              <a:ext cx="2284"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6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defRPr/>
            </a:pPr>
            <a:r>
              <a:rPr lang="en-US">
                <a:cs typeface="+mj-cs"/>
              </a:rPr>
              <a:t>Shum-Szeliski Image Aligment </a:t>
            </a:r>
            <a:endParaRPr lang="en-GB">
              <a:cs typeface="+mj-cs"/>
            </a:endParaRPr>
          </a:p>
        </p:txBody>
      </p:sp>
      <p:sp>
        <p:nvSpPr>
          <p:cNvPr id="37891" name="Rectangle 3"/>
          <p:cNvSpPr>
            <a:spLocks noGrp="1" noChangeArrowheads="1"/>
          </p:cNvSpPr>
          <p:nvPr>
            <p:ph type="body" idx="1"/>
          </p:nvPr>
        </p:nvSpPr>
        <p:spPr>
          <a:xfrm>
            <a:off x="304800" y="1071563"/>
            <a:ext cx="8458200" cy="428625"/>
          </a:xfrm>
        </p:spPr>
        <p:txBody>
          <a:bodyPr/>
          <a:lstStyle/>
          <a:p>
            <a:pPr eaLnBrk="1" hangingPunct="1">
              <a:lnSpc>
                <a:spcPct val="90000"/>
              </a:lnSpc>
              <a:defRPr/>
            </a:pPr>
            <a:r>
              <a:rPr lang="en-GB" altLang="en-US"/>
              <a:t>Additive Image Alignment – Lucas, Kanade</a:t>
            </a:r>
          </a:p>
        </p:txBody>
      </p:sp>
      <p:grpSp>
        <p:nvGrpSpPr>
          <p:cNvPr id="102404" name="Group 4"/>
          <p:cNvGrpSpPr>
            <a:grpSpLocks/>
          </p:cNvGrpSpPr>
          <p:nvPr/>
        </p:nvGrpSpPr>
        <p:grpSpPr bwMode="auto">
          <a:xfrm>
            <a:off x="2022475" y="1428750"/>
            <a:ext cx="5902325" cy="2522538"/>
            <a:chOff x="1872" y="1008"/>
            <a:chExt cx="3718" cy="1695"/>
          </a:xfrm>
        </p:grpSpPr>
        <p:pic>
          <p:nvPicPr>
            <p:cNvPr id="102423" name="Picture 5" descr="D:\usr\iainm\PowerPoint\images\ibm-image.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 y="1104"/>
              <a:ext cx="2038" cy="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 Box 6"/>
            <p:cNvSpPr txBox="1">
              <a:spLocks noChangeArrowheads="1"/>
            </p:cNvSpPr>
            <p:nvPr/>
          </p:nvSpPr>
          <p:spPr bwMode="auto">
            <a:xfrm>
              <a:off x="4368" y="2496"/>
              <a:ext cx="432"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sp>
          <p:nvSpPr>
            <p:cNvPr id="37895" name="Line 7"/>
            <p:cNvSpPr>
              <a:spLocks noChangeShapeType="1"/>
            </p:cNvSpPr>
            <p:nvPr/>
          </p:nvSpPr>
          <p:spPr bwMode="auto">
            <a:xfrm>
              <a:off x="2256" y="1296"/>
              <a:ext cx="1872" cy="384"/>
            </a:xfrm>
            <a:prstGeom prst="line">
              <a:avLst/>
            </a:prstGeom>
            <a:noFill/>
            <a:ln w="25400">
              <a:solidFill>
                <a:srgbClr val="00FF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7896" name="Text Box 8"/>
            <p:cNvSpPr txBox="1">
              <a:spLocks noChangeArrowheads="1"/>
            </p:cNvSpPr>
            <p:nvPr/>
          </p:nvSpPr>
          <p:spPr bwMode="auto">
            <a:xfrm>
              <a:off x="2352" y="1152"/>
              <a:ext cx="576" cy="207"/>
            </a:xfrm>
            <a:prstGeom prst="rect">
              <a:avLst/>
            </a:prstGeom>
            <a:noFill/>
            <a:ln>
              <a:noFill/>
            </a:ln>
            <a:effectLst/>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00FF00"/>
                  </a:solidFill>
                  <a:latin typeface="Arial" charset="0"/>
                  <a:ea typeface="ＭＳ Ｐゴシック" charset="0"/>
                </a:rPr>
                <a:t>W</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x</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p</a:t>
              </a:r>
              <a:r>
                <a:rPr lang="en-GB" sz="1400" b="0">
                  <a:solidFill>
                    <a:srgbClr val="00FF00"/>
                  </a:solidFill>
                  <a:latin typeface="Arial" charset="0"/>
                  <a:ea typeface="ＭＳ Ｐゴシック" charset="0"/>
                </a:rPr>
                <a:t>)</a:t>
              </a:r>
            </a:p>
          </p:txBody>
        </p:sp>
        <p:sp>
          <p:nvSpPr>
            <p:cNvPr id="37897" name="Rectangle 9"/>
            <p:cNvSpPr>
              <a:spLocks noChangeAspect="1" noChangeArrowheads="1"/>
            </p:cNvSpPr>
            <p:nvPr/>
          </p:nvSpPr>
          <p:spPr bwMode="auto">
            <a:xfrm>
              <a:off x="4176" y="1584"/>
              <a:ext cx="288" cy="288"/>
            </a:xfrm>
            <a:prstGeom prst="rect">
              <a:avLst/>
            </a:prstGeom>
            <a:noFill/>
            <a:ln w="254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102428" name="Group 10"/>
            <p:cNvGrpSpPr>
              <a:grpSpLocks/>
            </p:cNvGrpSpPr>
            <p:nvPr/>
          </p:nvGrpSpPr>
          <p:grpSpPr bwMode="auto">
            <a:xfrm>
              <a:off x="1872" y="1008"/>
              <a:ext cx="384" cy="480"/>
              <a:chOff x="1584" y="1152"/>
              <a:chExt cx="384" cy="480"/>
            </a:xfrm>
          </p:grpSpPr>
          <p:pic>
            <p:nvPicPr>
              <p:cNvPr id="102432" name="Picture 11" descr="D:\usr\iainm\PowerPoint\images\ibm-templat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0" name="Text Box 12"/>
              <p:cNvSpPr txBox="1">
                <a:spLocks noChangeArrowheads="1"/>
              </p:cNvSpPr>
              <p:nvPr/>
            </p:nvSpPr>
            <p:spPr bwMode="auto">
              <a:xfrm>
                <a:off x="1584" y="1152"/>
                <a:ext cx="38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T</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grpSp>
        <p:sp>
          <p:nvSpPr>
            <p:cNvPr id="37901" name="Line 13"/>
            <p:cNvSpPr>
              <a:spLocks noChangeShapeType="1"/>
            </p:cNvSpPr>
            <p:nvPr/>
          </p:nvSpPr>
          <p:spPr bwMode="auto">
            <a:xfrm>
              <a:off x="2256" y="1440"/>
              <a:ext cx="1920" cy="384"/>
            </a:xfrm>
            <a:prstGeom prst="line">
              <a:avLst/>
            </a:prstGeom>
            <a:noFill/>
            <a:ln w="254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7902" name="Text Box 14"/>
            <p:cNvSpPr txBox="1">
              <a:spLocks noChangeArrowheads="1"/>
            </p:cNvSpPr>
            <p:nvPr/>
          </p:nvSpPr>
          <p:spPr bwMode="auto">
            <a:xfrm>
              <a:off x="2256" y="1584"/>
              <a:ext cx="816" cy="20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FF0000"/>
                  </a:solidFill>
                  <a:latin typeface="Arial" charset="0"/>
                  <a:ea typeface="ＭＳ Ｐゴシック" charset="0"/>
                </a:rPr>
                <a:t>W</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rPr>
                <a:t>x</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rPr>
                <a:t>p+</a:t>
              </a:r>
              <a:r>
                <a:rPr lang="en-GB" sz="1400">
                  <a:solidFill>
                    <a:srgbClr val="FF0000"/>
                  </a:solidFill>
                  <a:latin typeface="Arial" charset="0"/>
                  <a:ea typeface="ＭＳ Ｐゴシック" charset="0"/>
                  <a:sym typeface="Symbol" charset="0"/>
                </a:rPr>
                <a:t>p</a:t>
              </a:r>
              <a:r>
                <a:rPr lang="en-GB" sz="1400" b="0">
                  <a:solidFill>
                    <a:srgbClr val="FF0000"/>
                  </a:solidFill>
                  <a:latin typeface="Arial" charset="0"/>
                  <a:ea typeface="ＭＳ Ｐゴシック" charset="0"/>
                </a:rPr>
                <a:t>)</a:t>
              </a:r>
            </a:p>
          </p:txBody>
        </p:sp>
        <p:sp>
          <p:nvSpPr>
            <p:cNvPr id="37903" name="Rectangle 15"/>
            <p:cNvSpPr>
              <a:spLocks noChangeArrowheads="1"/>
            </p:cNvSpPr>
            <p:nvPr/>
          </p:nvSpPr>
          <p:spPr bwMode="auto">
            <a:xfrm>
              <a:off x="4224" y="1632"/>
              <a:ext cx="288" cy="28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37927" name="Group 39"/>
          <p:cNvGrpSpPr>
            <a:grpSpLocks/>
          </p:cNvGrpSpPr>
          <p:nvPr/>
        </p:nvGrpSpPr>
        <p:grpSpPr bwMode="auto">
          <a:xfrm>
            <a:off x="228600" y="3929063"/>
            <a:ext cx="8534400" cy="2879725"/>
            <a:chOff x="144" y="2475"/>
            <a:chExt cx="5376" cy="1814"/>
          </a:xfrm>
        </p:grpSpPr>
        <p:sp>
          <p:nvSpPr>
            <p:cNvPr id="37906" name="Text Box 18"/>
            <p:cNvSpPr txBox="1">
              <a:spLocks noChangeArrowheads="1"/>
            </p:cNvSpPr>
            <p:nvPr/>
          </p:nvSpPr>
          <p:spPr bwMode="auto">
            <a:xfrm>
              <a:off x="3770" y="4095"/>
              <a:ext cx="43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pic>
          <p:nvPicPr>
            <p:cNvPr id="102408" name="Picture 17" descr="D:\usr\iainm\PowerPoint\images\ibm-image.bmp"/>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 y="2790"/>
              <a:ext cx="2038" cy="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Lst>
          </p:spPr>
        </p:pic>
        <p:sp>
          <p:nvSpPr>
            <p:cNvPr id="37907" name="Line 19"/>
            <p:cNvSpPr>
              <a:spLocks noChangeShapeType="1"/>
            </p:cNvSpPr>
            <p:nvPr/>
          </p:nvSpPr>
          <p:spPr bwMode="auto">
            <a:xfrm>
              <a:off x="1466" y="3195"/>
              <a:ext cx="432" cy="315"/>
            </a:xfrm>
            <a:prstGeom prst="line">
              <a:avLst/>
            </a:prstGeom>
            <a:noFill/>
            <a:ln w="254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102410" name="Group 21"/>
            <p:cNvGrpSpPr>
              <a:grpSpLocks/>
            </p:cNvGrpSpPr>
            <p:nvPr/>
          </p:nvGrpSpPr>
          <p:grpSpPr bwMode="auto">
            <a:xfrm>
              <a:off x="1274" y="2700"/>
              <a:ext cx="384" cy="450"/>
              <a:chOff x="1584" y="1152"/>
              <a:chExt cx="384" cy="480"/>
            </a:xfrm>
          </p:grpSpPr>
          <p:pic>
            <p:nvPicPr>
              <p:cNvPr id="102421" name="Picture 22" descr="D:\usr\iainm\PowerPoint\images\ibm-templat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1" name="Text Box 23"/>
              <p:cNvSpPr txBox="1">
                <a:spLocks noChangeArrowheads="1"/>
              </p:cNvSpPr>
              <p:nvPr/>
            </p:nvSpPr>
            <p:spPr bwMode="auto">
              <a:xfrm>
                <a:off x="1584" y="1152"/>
                <a:ext cx="38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T</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grpSp>
        <p:sp>
          <p:nvSpPr>
            <p:cNvPr id="37912" name="Line 24"/>
            <p:cNvSpPr>
              <a:spLocks noChangeShapeType="1"/>
            </p:cNvSpPr>
            <p:nvPr/>
          </p:nvSpPr>
          <p:spPr bwMode="auto">
            <a:xfrm flipV="1">
              <a:off x="2282" y="3465"/>
              <a:ext cx="1296" cy="180"/>
            </a:xfrm>
            <a:prstGeom prst="line">
              <a:avLst/>
            </a:prstGeom>
            <a:noFill/>
            <a:ln w="25400">
              <a:solidFill>
                <a:srgbClr val="00FF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7913" name="Text Box 25"/>
            <p:cNvSpPr txBox="1">
              <a:spLocks noChangeArrowheads="1"/>
            </p:cNvSpPr>
            <p:nvPr/>
          </p:nvSpPr>
          <p:spPr bwMode="auto">
            <a:xfrm>
              <a:off x="2378" y="3330"/>
              <a:ext cx="576" cy="19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00FF00"/>
                  </a:solidFill>
                  <a:latin typeface="Arial" charset="0"/>
                  <a:ea typeface="ＭＳ Ｐゴシック" charset="0"/>
                </a:rPr>
                <a:t>W</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x</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p</a:t>
              </a:r>
              <a:r>
                <a:rPr lang="en-GB" sz="1400" b="0">
                  <a:solidFill>
                    <a:srgbClr val="00FF00"/>
                  </a:solidFill>
                  <a:latin typeface="Arial" charset="0"/>
                  <a:ea typeface="ＭＳ Ｐゴシック" charset="0"/>
                </a:rPr>
                <a:t>)</a:t>
              </a:r>
            </a:p>
          </p:txBody>
        </p:sp>
        <p:sp>
          <p:nvSpPr>
            <p:cNvPr id="37914" name="Rectangle 26"/>
            <p:cNvSpPr>
              <a:spLocks noChangeArrowheads="1"/>
            </p:cNvSpPr>
            <p:nvPr/>
          </p:nvSpPr>
          <p:spPr bwMode="auto">
            <a:xfrm>
              <a:off x="3626" y="3240"/>
              <a:ext cx="288" cy="270"/>
            </a:xfrm>
            <a:prstGeom prst="rect">
              <a:avLst/>
            </a:prstGeom>
            <a:noFill/>
            <a:ln w="254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pic>
          <p:nvPicPr>
            <p:cNvPr id="102414" name="Picture 27" descr="D:\usr\iainm\PowerPoint\images\fa-Iwxp.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 y="3555"/>
              <a:ext cx="294"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6" name="Text Box 28"/>
            <p:cNvSpPr txBox="1">
              <a:spLocks noChangeArrowheads="1"/>
            </p:cNvSpPr>
            <p:nvPr/>
          </p:nvSpPr>
          <p:spPr bwMode="auto">
            <a:xfrm>
              <a:off x="1706" y="3825"/>
              <a:ext cx="72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W</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r>
                <a:rPr lang="en-GB" sz="1400">
                  <a:latin typeface="Arial" charset="0"/>
                  <a:ea typeface="ＭＳ Ｐゴシック" charset="0"/>
                </a:rPr>
                <a:t>p</a:t>
              </a:r>
              <a:r>
                <a:rPr lang="en-GB" sz="1400" b="0">
                  <a:latin typeface="Arial" charset="0"/>
                  <a:ea typeface="ＭＳ Ｐゴシック" charset="0"/>
                </a:rPr>
                <a:t>))</a:t>
              </a:r>
            </a:p>
          </p:txBody>
        </p:sp>
        <p:sp>
          <p:nvSpPr>
            <p:cNvPr id="37917" name="Rectangle 29"/>
            <p:cNvSpPr>
              <a:spLocks noChangeAspect="1" noChangeArrowheads="1"/>
            </p:cNvSpPr>
            <p:nvPr/>
          </p:nvSpPr>
          <p:spPr bwMode="auto">
            <a:xfrm>
              <a:off x="1946" y="3510"/>
              <a:ext cx="288" cy="27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37918" name="Text Box 30"/>
            <p:cNvSpPr txBox="1">
              <a:spLocks noChangeArrowheads="1"/>
            </p:cNvSpPr>
            <p:nvPr/>
          </p:nvSpPr>
          <p:spPr bwMode="auto">
            <a:xfrm>
              <a:off x="1658" y="2835"/>
              <a:ext cx="1296" cy="194"/>
            </a:xfrm>
            <a:prstGeom prst="rect">
              <a:avLst/>
            </a:prstGeom>
            <a:noFill/>
            <a:ln>
              <a:noFill/>
            </a:ln>
            <a:effectLst/>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0033CC"/>
                  </a:solidFill>
                  <a:latin typeface="Arial" charset="0"/>
                  <a:ea typeface="ＭＳ Ｐゴシック" charset="0"/>
                </a:rPr>
                <a:t>W</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x</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p</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 </a:t>
              </a:r>
              <a:r>
                <a:rPr lang="en-GB" sz="1400" b="0">
                  <a:solidFill>
                    <a:srgbClr val="0033CC"/>
                  </a:solidFill>
                  <a:latin typeface="Arial" charset="0"/>
                  <a:ea typeface="ＭＳ Ｐゴシック" charset="0"/>
                </a:rPr>
                <a:t>o</a:t>
              </a:r>
              <a:r>
                <a:rPr lang="en-GB" sz="1400">
                  <a:solidFill>
                    <a:srgbClr val="0033CC"/>
                  </a:solidFill>
                  <a:latin typeface="Arial" charset="0"/>
                  <a:ea typeface="ＭＳ Ｐゴシック" charset="0"/>
                </a:rPr>
                <a:t> W</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x</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sym typeface="Symbol" charset="0"/>
                </a:rPr>
                <a:t></a:t>
              </a:r>
              <a:r>
                <a:rPr lang="en-GB" sz="1400">
                  <a:solidFill>
                    <a:srgbClr val="0033CC"/>
                  </a:solidFill>
                  <a:latin typeface="Arial" charset="0"/>
                  <a:ea typeface="ＭＳ Ｐゴシック" charset="0"/>
                </a:rPr>
                <a:t>p</a:t>
              </a:r>
              <a:r>
                <a:rPr lang="en-GB" sz="1400" b="0">
                  <a:solidFill>
                    <a:srgbClr val="0033CC"/>
                  </a:solidFill>
                  <a:latin typeface="Arial" charset="0"/>
                  <a:ea typeface="ＭＳ Ｐゴシック" charset="0"/>
                </a:rPr>
                <a:t>)</a:t>
              </a:r>
            </a:p>
          </p:txBody>
        </p:sp>
        <p:sp>
          <p:nvSpPr>
            <p:cNvPr id="37919" name="Line 31"/>
            <p:cNvSpPr>
              <a:spLocks noChangeShapeType="1"/>
            </p:cNvSpPr>
            <p:nvPr/>
          </p:nvSpPr>
          <p:spPr bwMode="auto">
            <a:xfrm>
              <a:off x="1658" y="3015"/>
              <a:ext cx="1920" cy="270"/>
            </a:xfrm>
            <a:prstGeom prst="line">
              <a:avLst/>
            </a:prstGeom>
            <a:noFill/>
            <a:ln w="25400">
              <a:solidFill>
                <a:srgbClr val="0033C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7920" name="Rectangle 32"/>
            <p:cNvSpPr>
              <a:spLocks noChangeArrowheads="1"/>
            </p:cNvSpPr>
            <p:nvPr/>
          </p:nvSpPr>
          <p:spPr bwMode="auto">
            <a:xfrm>
              <a:off x="192" y="2475"/>
              <a:ext cx="5328"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1313" indent="-341313"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spcBef>
                  <a:spcPct val="20000"/>
                </a:spcBef>
                <a:buClr>
                  <a:srgbClr val="800000"/>
                </a:buClr>
                <a:buFontTx/>
                <a:buChar char="•"/>
                <a:defRPr/>
              </a:pPr>
              <a:r>
                <a:rPr lang="en-GB" altLang="en-US" sz="2400" b="0"/>
                <a:t>Compositional Alignment – Shum, Szeliski</a:t>
              </a:r>
            </a:p>
          </p:txBody>
        </p:sp>
        <p:sp>
          <p:nvSpPr>
            <p:cNvPr id="37926" name="Text Box 38"/>
            <p:cNvSpPr txBox="1">
              <a:spLocks noChangeArrowheads="1"/>
            </p:cNvSpPr>
            <p:nvPr/>
          </p:nvSpPr>
          <p:spPr bwMode="auto">
            <a:xfrm>
              <a:off x="144" y="3360"/>
              <a:ext cx="1562" cy="194"/>
            </a:xfrm>
            <a:prstGeom prst="rect">
              <a:avLst/>
            </a:prstGeom>
            <a:noFill/>
            <a:ln>
              <a:noFill/>
            </a:ln>
            <a:effectLst/>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defRPr/>
              </a:pPr>
              <a:r>
                <a:rPr lang="en-GB" sz="1400">
                  <a:solidFill>
                    <a:srgbClr val="FF0000"/>
                  </a:solidFill>
                  <a:latin typeface="Arial" charset="0"/>
                  <a:ea typeface="ＭＳ Ｐゴシック" charset="0"/>
                </a:rPr>
                <a:t>W</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rPr>
                <a:t>x</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sym typeface="Symbol" charset="0"/>
                </a:rPr>
                <a:t></a:t>
              </a:r>
              <a:r>
                <a:rPr lang="en-GB" sz="1400">
                  <a:solidFill>
                    <a:srgbClr val="FF0000"/>
                  </a:solidFill>
                  <a:latin typeface="Arial" charset="0"/>
                  <a:ea typeface="ＭＳ Ｐゴシック" charset="0"/>
                </a:rPr>
                <a:t>p</a:t>
              </a:r>
              <a:r>
                <a:rPr lang="en-GB" sz="1400" b="0">
                  <a:solidFill>
                    <a:srgbClr val="FF0000"/>
                  </a:solidFill>
                  <a:latin typeface="Arial" charset="0"/>
                  <a:ea typeface="ＭＳ Ｐゴシック" charset="0"/>
                </a:rPr>
                <a:t>)</a:t>
              </a:r>
            </a:p>
          </p:txBody>
        </p:sp>
      </p:grpSp>
      <p:sp>
        <p:nvSpPr>
          <p:cNvPr id="37908" name="Text Box 20"/>
          <p:cNvSpPr txBox="1">
            <a:spLocks noChangeArrowheads="1"/>
          </p:cNvSpPr>
          <p:nvPr/>
        </p:nvSpPr>
        <p:spPr bwMode="auto">
          <a:xfrm>
            <a:off x="228600" y="5334000"/>
            <a:ext cx="2479675"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spAutoFit/>
          </a:bodyPr>
          <a:lstStyle/>
          <a:p>
            <a:pPr algn="r">
              <a:spcBef>
                <a:spcPct val="50000"/>
              </a:spcBef>
              <a:defRPr/>
            </a:pPr>
            <a:r>
              <a:rPr lang="en-GB" sz="1400">
                <a:solidFill>
                  <a:srgbClr val="FF0000"/>
                </a:solidFill>
                <a:latin typeface="Arial" charset="0"/>
                <a:ea typeface="ＭＳ Ｐゴシック" charset="0"/>
              </a:rPr>
              <a:t>W</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rPr>
              <a:t>x</a:t>
            </a:r>
            <a:r>
              <a:rPr lang="en-GB" sz="1400" b="0">
                <a:solidFill>
                  <a:srgbClr val="FF0000"/>
                </a:solidFill>
                <a:latin typeface="Arial" charset="0"/>
                <a:ea typeface="ＭＳ Ｐゴシック" charset="0"/>
              </a:rPr>
              <a:t>;</a:t>
            </a:r>
            <a:r>
              <a:rPr lang="en-US" sz="1400">
                <a:solidFill>
                  <a:srgbClr val="FF0000"/>
                </a:solidFill>
                <a:latin typeface="Arial" charset="0"/>
                <a:ea typeface="ＭＳ Ｐゴシック" charset="0"/>
              </a:rPr>
              <a:t>0</a:t>
            </a:r>
            <a:r>
              <a:rPr lang="en-US" sz="1400" b="0">
                <a:solidFill>
                  <a:srgbClr val="FF0000"/>
                </a:solidFill>
                <a:latin typeface="Arial" charset="0"/>
                <a:ea typeface="ＭＳ Ｐゴシック" charset="0"/>
              </a:rPr>
              <a:t> + </a:t>
            </a:r>
            <a:r>
              <a:rPr lang="en-GB" sz="1400">
                <a:solidFill>
                  <a:srgbClr val="FF0000"/>
                </a:solidFill>
                <a:latin typeface="Arial" charset="0"/>
                <a:ea typeface="ＭＳ Ｐゴシック" charset="0"/>
                <a:sym typeface="Symbol" charset="0"/>
              </a:rPr>
              <a:t></a:t>
            </a:r>
            <a:r>
              <a:rPr lang="en-GB" sz="1400">
                <a:solidFill>
                  <a:srgbClr val="FF0000"/>
                </a:solidFill>
                <a:latin typeface="Arial" charset="0"/>
                <a:ea typeface="ＭＳ Ｐゴシック" charset="0"/>
              </a:rPr>
              <a:t>p</a:t>
            </a:r>
            <a:r>
              <a:rPr lang="en-GB" sz="1400" b="0">
                <a:solidFill>
                  <a:srgbClr val="FF0000"/>
                </a:solidFill>
                <a:latin typeface="Arial" charset="0"/>
                <a:ea typeface="ＭＳ Ｐゴシック" charset="0"/>
              </a:rPr>
              <a:t>)</a:t>
            </a:r>
            <a:r>
              <a:rPr lang="en-US" sz="1400" b="0">
                <a:solidFill>
                  <a:srgbClr val="FF0000"/>
                </a:solidFill>
                <a:latin typeface="Arial" charset="0"/>
                <a:ea typeface="ＭＳ Ｐゴシック" charset="0"/>
              </a:rPr>
              <a:t> = </a:t>
            </a:r>
            <a:r>
              <a:rPr lang="en-GB" sz="1400">
                <a:solidFill>
                  <a:srgbClr val="FF0000"/>
                </a:solidFill>
                <a:latin typeface="Arial" charset="0"/>
                <a:ea typeface="ＭＳ Ｐゴシック" charset="0"/>
              </a:rPr>
              <a:t>W</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rPr>
              <a:t>x</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sym typeface="Symbol" charset="0"/>
              </a:rPr>
              <a:t></a:t>
            </a:r>
            <a:r>
              <a:rPr lang="en-GB" sz="1400">
                <a:solidFill>
                  <a:srgbClr val="FF0000"/>
                </a:solidFill>
                <a:latin typeface="Arial" charset="0"/>
                <a:ea typeface="ＭＳ Ｐゴシック" charset="0"/>
              </a:rPr>
              <a:t>p</a:t>
            </a:r>
            <a:r>
              <a:rPr lang="en-GB" sz="1400" b="0">
                <a:solidFill>
                  <a:srgbClr val="FF0000"/>
                </a:solidFill>
                <a:latin typeface="Arial" charset="0"/>
                <a:ea typeface="ＭＳ Ｐゴシック"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9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8"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7" descr="C:\usr\iainm\comp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46455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0" name="Picture 28" descr="C:\usr\iainm\comp2.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612900"/>
            <a:ext cx="85375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28" name="Group 2"/>
          <p:cNvGrpSpPr>
            <a:grpSpLocks/>
          </p:cNvGrpSpPr>
          <p:nvPr/>
        </p:nvGrpSpPr>
        <p:grpSpPr bwMode="auto">
          <a:xfrm>
            <a:off x="1219200" y="2738438"/>
            <a:ext cx="6359525" cy="2522537"/>
            <a:chOff x="986" y="2880"/>
            <a:chExt cx="4006" cy="1695"/>
          </a:xfrm>
        </p:grpSpPr>
        <p:pic>
          <p:nvPicPr>
            <p:cNvPr id="103432" name="Picture 3" descr="D:\usr\iainm\PowerPoint\images\ibm-image.bmp"/>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4" y="2976"/>
              <a:ext cx="2038" cy="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Lst>
          </p:spPr>
        </p:pic>
        <p:sp>
          <p:nvSpPr>
            <p:cNvPr id="38916" name="Text Box 4"/>
            <p:cNvSpPr txBox="1">
              <a:spLocks noChangeArrowheads="1"/>
            </p:cNvSpPr>
            <p:nvPr/>
          </p:nvSpPr>
          <p:spPr bwMode="auto">
            <a:xfrm>
              <a:off x="3770" y="4368"/>
              <a:ext cx="432"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sp>
          <p:nvSpPr>
            <p:cNvPr id="38917" name="Line 5"/>
            <p:cNvSpPr>
              <a:spLocks noChangeShapeType="1"/>
            </p:cNvSpPr>
            <p:nvPr/>
          </p:nvSpPr>
          <p:spPr bwMode="auto">
            <a:xfrm>
              <a:off x="1466" y="3408"/>
              <a:ext cx="432" cy="336"/>
            </a:xfrm>
            <a:prstGeom prst="line">
              <a:avLst/>
            </a:prstGeom>
            <a:noFill/>
            <a:ln w="254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8918" name="Text Box 6"/>
            <p:cNvSpPr txBox="1">
              <a:spLocks noChangeArrowheads="1"/>
            </p:cNvSpPr>
            <p:nvPr/>
          </p:nvSpPr>
          <p:spPr bwMode="auto">
            <a:xfrm>
              <a:off x="986" y="3552"/>
              <a:ext cx="720" cy="207"/>
            </a:xfrm>
            <a:prstGeom prst="rect">
              <a:avLst/>
            </a:prstGeom>
            <a:noFill/>
            <a:ln>
              <a:noFill/>
            </a:ln>
            <a:effectLst/>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FF0000"/>
                  </a:solidFill>
                  <a:latin typeface="Arial" charset="0"/>
                  <a:ea typeface="ＭＳ Ｐゴシック" charset="0"/>
                </a:rPr>
                <a:t>W</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rPr>
                <a:t>x</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sym typeface="Symbol" charset="0"/>
                </a:rPr>
                <a:t></a:t>
              </a:r>
              <a:r>
                <a:rPr lang="en-GB" sz="1400">
                  <a:solidFill>
                    <a:srgbClr val="FF0000"/>
                  </a:solidFill>
                  <a:latin typeface="Arial" charset="0"/>
                  <a:ea typeface="ＭＳ Ｐゴシック" charset="0"/>
                </a:rPr>
                <a:t>p</a:t>
              </a:r>
              <a:r>
                <a:rPr lang="en-GB" sz="1400" b="0">
                  <a:solidFill>
                    <a:srgbClr val="FF0000"/>
                  </a:solidFill>
                  <a:latin typeface="Arial" charset="0"/>
                  <a:ea typeface="ＭＳ Ｐゴシック" charset="0"/>
                </a:rPr>
                <a:t>)</a:t>
              </a:r>
            </a:p>
          </p:txBody>
        </p:sp>
        <p:grpSp>
          <p:nvGrpSpPr>
            <p:cNvPr id="103436" name="Group 7"/>
            <p:cNvGrpSpPr>
              <a:grpSpLocks/>
            </p:cNvGrpSpPr>
            <p:nvPr/>
          </p:nvGrpSpPr>
          <p:grpSpPr bwMode="auto">
            <a:xfrm>
              <a:off x="1274" y="2880"/>
              <a:ext cx="384" cy="480"/>
              <a:chOff x="1584" y="1152"/>
              <a:chExt cx="384" cy="480"/>
            </a:xfrm>
          </p:grpSpPr>
          <p:pic>
            <p:nvPicPr>
              <p:cNvPr id="103445" name="Picture 8" descr="D:\usr\iainm\PowerPoint\images\ibm-template.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 Box 9"/>
              <p:cNvSpPr txBox="1">
                <a:spLocks noChangeArrowheads="1"/>
              </p:cNvSpPr>
              <p:nvPr/>
            </p:nvSpPr>
            <p:spPr bwMode="auto">
              <a:xfrm>
                <a:off x="1584" y="1152"/>
                <a:ext cx="38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T</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grpSp>
        <p:sp>
          <p:nvSpPr>
            <p:cNvPr id="38922" name="Line 10"/>
            <p:cNvSpPr>
              <a:spLocks noChangeShapeType="1"/>
            </p:cNvSpPr>
            <p:nvPr/>
          </p:nvSpPr>
          <p:spPr bwMode="auto">
            <a:xfrm flipV="1">
              <a:off x="2282" y="3696"/>
              <a:ext cx="1296" cy="192"/>
            </a:xfrm>
            <a:prstGeom prst="line">
              <a:avLst/>
            </a:prstGeom>
            <a:noFill/>
            <a:ln w="25400">
              <a:solidFill>
                <a:srgbClr val="00FF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8923" name="Text Box 11"/>
            <p:cNvSpPr txBox="1">
              <a:spLocks noChangeArrowheads="1"/>
            </p:cNvSpPr>
            <p:nvPr/>
          </p:nvSpPr>
          <p:spPr bwMode="auto">
            <a:xfrm>
              <a:off x="2378" y="3552"/>
              <a:ext cx="576" cy="20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00FF00"/>
                  </a:solidFill>
                  <a:latin typeface="Arial" charset="0"/>
                  <a:ea typeface="ＭＳ Ｐゴシック" charset="0"/>
                </a:rPr>
                <a:t>W</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x</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p</a:t>
              </a:r>
              <a:r>
                <a:rPr lang="en-GB" sz="1400" b="0">
                  <a:solidFill>
                    <a:srgbClr val="00FF00"/>
                  </a:solidFill>
                  <a:latin typeface="Arial" charset="0"/>
                  <a:ea typeface="ＭＳ Ｐゴシック" charset="0"/>
                </a:rPr>
                <a:t>)</a:t>
              </a:r>
            </a:p>
          </p:txBody>
        </p:sp>
        <p:sp>
          <p:nvSpPr>
            <p:cNvPr id="38924" name="Rectangle 12"/>
            <p:cNvSpPr>
              <a:spLocks noChangeArrowheads="1"/>
            </p:cNvSpPr>
            <p:nvPr/>
          </p:nvSpPr>
          <p:spPr bwMode="auto">
            <a:xfrm>
              <a:off x="3626" y="3456"/>
              <a:ext cx="288" cy="288"/>
            </a:xfrm>
            <a:prstGeom prst="rect">
              <a:avLst/>
            </a:prstGeom>
            <a:noFill/>
            <a:ln w="254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pic>
          <p:nvPicPr>
            <p:cNvPr id="103440" name="Picture 13" descr="D:\usr\iainm\PowerPoint\images\fa-Iwxp.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8" y="3792"/>
              <a:ext cx="29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Text Box 14"/>
            <p:cNvSpPr txBox="1">
              <a:spLocks noChangeArrowheads="1"/>
            </p:cNvSpPr>
            <p:nvPr/>
          </p:nvSpPr>
          <p:spPr bwMode="auto">
            <a:xfrm>
              <a:off x="1706" y="4080"/>
              <a:ext cx="720"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W</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r>
                <a:rPr lang="en-GB" sz="1400">
                  <a:latin typeface="Arial" charset="0"/>
                  <a:ea typeface="ＭＳ Ｐゴシック" charset="0"/>
                </a:rPr>
                <a:t>p</a:t>
              </a:r>
              <a:r>
                <a:rPr lang="en-GB" sz="1400" b="0">
                  <a:latin typeface="Arial" charset="0"/>
                  <a:ea typeface="ＭＳ Ｐゴシック" charset="0"/>
                </a:rPr>
                <a:t>))</a:t>
              </a:r>
            </a:p>
          </p:txBody>
        </p:sp>
        <p:sp>
          <p:nvSpPr>
            <p:cNvPr id="38927" name="Rectangle 15"/>
            <p:cNvSpPr>
              <a:spLocks noChangeAspect="1" noChangeArrowheads="1"/>
            </p:cNvSpPr>
            <p:nvPr/>
          </p:nvSpPr>
          <p:spPr bwMode="auto">
            <a:xfrm>
              <a:off x="1946" y="3744"/>
              <a:ext cx="288" cy="28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38928" name="Text Box 16"/>
            <p:cNvSpPr txBox="1">
              <a:spLocks noChangeArrowheads="1"/>
            </p:cNvSpPr>
            <p:nvPr/>
          </p:nvSpPr>
          <p:spPr bwMode="auto">
            <a:xfrm>
              <a:off x="1658" y="3024"/>
              <a:ext cx="1296" cy="207"/>
            </a:xfrm>
            <a:prstGeom prst="rect">
              <a:avLst/>
            </a:prstGeom>
            <a:noFill/>
            <a:ln>
              <a:noFill/>
            </a:ln>
            <a:effectLst/>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0033CC"/>
                  </a:solidFill>
                  <a:latin typeface="Arial" charset="0"/>
                  <a:ea typeface="ＭＳ Ｐゴシック" charset="0"/>
                </a:rPr>
                <a:t>W</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x</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p</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 </a:t>
              </a:r>
              <a:r>
                <a:rPr lang="en-GB" sz="1400" b="0">
                  <a:solidFill>
                    <a:srgbClr val="0033CC"/>
                  </a:solidFill>
                  <a:latin typeface="Arial" charset="0"/>
                  <a:ea typeface="ＭＳ Ｐゴシック" charset="0"/>
                </a:rPr>
                <a:t>o</a:t>
              </a:r>
              <a:r>
                <a:rPr lang="en-GB" sz="1400">
                  <a:solidFill>
                    <a:srgbClr val="0033CC"/>
                  </a:solidFill>
                  <a:latin typeface="Arial" charset="0"/>
                  <a:ea typeface="ＭＳ Ｐゴシック" charset="0"/>
                </a:rPr>
                <a:t> W</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x</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sym typeface="Symbol" charset="0"/>
                </a:rPr>
                <a:t></a:t>
              </a:r>
              <a:r>
                <a:rPr lang="en-GB" sz="1400">
                  <a:solidFill>
                    <a:srgbClr val="0033CC"/>
                  </a:solidFill>
                  <a:latin typeface="Arial" charset="0"/>
                  <a:ea typeface="ＭＳ Ｐゴシック" charset="0"/>
                </a:rPr>
                <a:t>p</a:t>
              </a:r>
              <a:r>
                <a:rPr lang="en-GB" sz="1400" b="0">
                  <a:solidFill>
                    <a:srgbClr val="0033CC"/>
                  </a:solidFill>
                  <a:latin typeface="Arial" charset="0"/>
                  <a:ea typeface="ＭＳ Ｐゴシック" charset="0"/>
                </a:rPr>
                <a:t>)</a:t>
              </a:r>
            </a:p>
          </p:txBody>
        </p:sp>
        <p:sp>
          <p:nvSpPr>
            <p:cNvPr id="38929" name="Line 17"/>
            <p:cNvSpPr>
              <a:spLocks noChangeShapeType="1"/>
            </p:cNvSpPr>
            <p:nvPr/>
          </p:nvSpPr>
          <p:spPr bwMode="auto">
            <a:xfrm>
              <a:off x="1658" y="3216"/>
              <a:ext cx="1920" cy="288"/>
            </a:xfrm>
            <a:prstGeom prst="line">
              <a:avLst/>
            </a:prstGeom>
            <a:noFill/>
            <a:ln w="25400">
              <a:solidFill>
                <a:srgbClr val="0033C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
        <p:nvSpPr>
          <p:cNvPr id="38930" name="Rectangle 18"/>
          <p:cNvSpPr>
            <a:spLocks noGrp="1" noChangeArrowheads="1"/>
          </p:cNvSpPr>
          <p:nvPr>
            <p:ph type="title"/>
          </p:nvPr>
        </p:nvSpPr>
        <p:spPr/>
        <p:txBody>
          <a:bodyPr/>
          <a:lstStyle/>
          <a:p>
            <a:pPr eaLnBrk="1" hangingPunct="1">
              <a:defRPr/>
            </a:pPr>
            <a:r>
              <a:rPr lang="en-GB">
                <a:cs typeface="+mj-cs"/>
              </a:rPr>
              <a:t>Compositional </a:t>
            </a:r>
            <a:r>
              <a:rPr lang="en-US">
                <a:cs typeface="+mj-cs"/>
              </a:rPr>
              <a:t>Image Alignment</a:t>
            </a:r>
            <a:endParaRPr lang="en-GB">
              <a:cs typeface="+mj-cs"/>
            </a:endParaRPr>
          </a:p>
        </p:txBody>
      </p:sp>
      <p:sp>
        <p:nvSpPr>
          <p:cNvPr id="38931" name="Rectangle 19"/>
          <p:cNvSpPr>
            <a:spLocks noGrp="1" noChangeArrowheads="1"/>
          </p:cNvSpPr>
          <p:nvPr>
            <p:ph type="body" idx="1"/>
          </p:nvPr>
        </p:nvSpPr>
        <p:spPr>
          <a:xfrm>
            <a:off x="304800" y="1295400"/>
            <a:ext cx="8534400" cy="554038"/>
          </a:xfrm>
        </p:spPr>
        <p:txBody>
          <a:bodyPr/>
          <a:lstStyle/>
          <a:p>
            <a:pPr marL="342882" indent="-342882" eaLnBrk="1" hangingPunct="1">
              <a:buFontTx/>
              <a:buNone/>
              <a:defRPr/>
            </a:pPr>
            <a:r>
              <a:rPr lang="en-GB">
                <a:cs typeface="+mn-cs"/>
              </a:rPr>
              <a:t>Minimise,</a:t>
            </a:r>
          </a:p>
        </p:txBody>
      </p:sp>
      <p:sp>
        <p:nvSpPr>
          <p:cNvPr id="38934" name="Rectangle 22"/>
          <p:cNvSpPr>
            <a:spLocks noChangeArrowheads="1"/>
          </p:cNvSpPr>
          <p:nvPr/>
        </p:nvSpPr>
        <p:spPr bwMode="auto">
          <a:xfrm>
            <a:off x="304800" y="5667375"/>
            <a:ext cx="84582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lvl1pPr marL="341313" indent="-341313"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spcBef>
                <a:spcPct val="20000"/>
              </a:spcBef>
              <a:buClr>
                <a:srgbClr val="800000"/>
              </a:buClr>
              <a:defRPr/>
            </a:pPr>
            <a:r>
              <a:rPr lang="en-GB" altLang="en-US" sz="2400" b="0"/>
              <a:t>Jacobian is constant, evaluated at (</a:t>
            </a:r>
            <a:r>
              <a:rPr lang="en-GB" altLang="en-US" sz="2400"/>
              <a:t>x</a:t>
            </a:r>
            <a:r>
              <a:rPr lang="en-GB" altLang="en-US" sz="2400" b="0"/>
              <a:t>, </a:t>
            </a:r>
            <a:r>
              <a:rPr lang="en-GB" altLang="en-US" sz="2400"/>
              <a:t>0</a:t>
            </a:r>
            <a:r>
              <a:rPr lang="en-GB" altLang="en-US" sz="2400" b="0"/>
              <a:t>) </a:t>
            </a:r>
            <a:r>
              <a:rPr lang="en-GB" altLang="en-US" sz="2400" b="0">
                <a:sym typeface="Symbol" pitchFamily="18" charset="2"/>
              </a:rPr>
              <a:t></a:t>
            </a:r>
            <a:r>
              <a:rPr lang="en-GB" altLang="en-US" sz="2400" b="0"/>
              <a:t> “simple”.</a:t>
            </a: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F068BDBE-CF98-45B3-AC9E-CFC081C8B012}"/>
                  </a:ext>
                </a:extLst>
              </p14:cNvPr>
              <p14:cNvContentPartPr/>
              <p14:nvPr/>
            </p14:nvContentPartPr>
            <p14:xfrm>
              <a:off x="1098360" y="979560"/>
              <a:ext cx="6916320" cy="5234760"/>
            </p14:xfrm>
          </p:contentPart>
        </mc:Choice>
        <mc:Fallback xmlns="">
          <p:pic>
            <p:nvPicPr>
              <p:cNvPr id="2" name="Ink 1">
                <a:extLst>
                  <a:ext uri="{FF2B5EF4-FFF2-40B4-BE49-F238E27FC236}">
                    <a16:creationId xmlns:a16="http://schemas.microsoft.com/office/drawing/2014/main" id="{F068BDBE-CF98-45B3-AC9E-CFC081C8B012}"/>
                  </a:ext>
                </a:extLst>
              </p:cNvPr>
              <p:cNvPicPr/>
              <p:nvPr/>
            </p:nvPicPr>
            <p:blipFill>
              <a:blip r:embed="rId8"/>
              <a:stretch>
                <a:fillRect/>
              </a:stretch>
            </p:blipFill>
            <p:spPr>
              <a:xfrm>
                <a:off x="1089000" y="970200"/>
                <a:ext cx="6935040" cy="5253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8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4"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79" name="Rectangle 27"/>
          <p:cNvSpPr>
            <a:spLocks noChangeArrowheads="1"/>
          </p:cNvSpPr>
          <p:nvPr/>
        </p:nvSpPr>
        <p:spPr bwMode="auto">
          <a:xfrm>
            <a:off x="1892300" y="5930900"/>
            <a:ext cx="3886200" cy="457200"/>
          </a:xfrm>
          <a:prstGeom prst="rect">
            <a:avLst/>
          </a:prstGeom>
          <a:solidFill>
            <a:srgbClr val="00FF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defRPr/>
            </a:pPr>
            <a:endParaRPr lang="en-US">
              <a:latin typeface="Arial" charset="0"/>
              <a:ea typeface="ＭＳ Ｐゴシック" charset="0"/>
            </a:endParaRPr>
          </a:p>
        </p:txBody>
      </p:sp>
      <p:sp>
        <p:nvSpPr>
          <p:cNvPr id="100354" name="Rectangle 2"/>
          <p:cNvSpPr>
            <a:spLocks noGrp="1" noChangeArrowheads="1"/>
          </p:cNvSpPr>
          <p:nvPr>
            <p:ph type="title"/>
          </p:nvPr>
        </p:nvSpPr>
        <p:spPr/>
        <p:txBody>
          <a:bodyPr/>
          <a:lstStyle/>
          <a:p>
            <a:pPr eaLnBrk="1" hangingPunct="1">
              <a:defRPr/>
            </a:pPr>
            <a:r>
              <a:rPr lang="en-US">
                <a:cs typeface="+mj-cs"/>
              </a:rPr>
              <a:t>Compositional Algorithm</a:t>
            </a:r>
            <a:endParaRPr lang="en-GB">
              <a:cs typeface="+mj-cs"/>
            </a:endParaRPr>
          </a:p>
        </p:txBody>
      </p:sp>
      <p:sp>
        <p:nvSpPr>
          <p:cNvPr id="100355" name="Rectangle 3"/>
          <p:cNvSpPr>
            <a:spLocks noGrp="1" noChangeArrowheads="1"/>
          </p:cNvSpPr>
          <p:nvPr>
            <p:ph type="body" idx="1"/>
          </p:nvPr>
        </p:nvSpPr>
        <p:spPr/>
        <p:txBody>
          <a:bodyPr/>
          <a:lstStyle/>
          <a:p>
            <a:pPr marL="457177" indent="-457177" eaLnBrk="1" hangingPunct="1">
              <a:buFontTx/>
              <a:buAutoNum type="arabicPeriod"/>
              <a:defRPr/>
            </a:pPr>
            <a:r>
              <a:rPr lang="en-US">
                <a:cs typeface="+mn-cs"/>
              </a:rPr>
              <a:t>Warp </a:t>
            </a:r>
            <a:r>
              <a:rPr lang="en-US" i="1">
                <a:cs typeface="+mn-cs"/>
              </a:rPr>
              <a:t>I</a:t>
            </a:r>
            <a:r>
              <a:rPr lang="en-US">
                <a:cs typeface="+mn-cs"/>
              </a:rPr>
              <a:t> with </a:t>
            </a:r>
            <a:r>
              <a:rPr lang="en-GB" b="1">
                <a:cs typeface="+mn-cs"/>
              </a:rPr>
              <a:t>W</a:t>
            </a:r>
            <a:r>
              <a:rPr lang="en-GB">
                <a:cs typeface="+mn-cs"/>
              </a:rPr>
              <a:t>(</a:t>
            </a:r>
            <a:r>
              <a:rPr lang="en-GB" b="1">
                <a:cs typeface="+mn-cs"/>
              </a:rPr>
              <a:t>x</a:t>
            </a:r>
            <a:r>
              <a:rPr lang="en-GB">
                <a:cs typeface="+mn-cs"/>
              </a:rPr>
              <a:t>;</a:t>
            </a:r>
            <a:r>
              <a:rPr lang="en-GB" b="1">
                <a:cs typeface="+mn-cs"/>
              </a:rPr>
              <a:t>p</a:t>
            </a:r>
            <a:r>
              <a:rPr lang="en-GB">
                <a:cs typeface="+mn-cs"/>
              </a:rPr>
              <a:t>)</a:t>
            </a:r>
            <a:r>
              <a:rPr lang="en-US">
                <a:cs typeface="+mn-cs"/>
              </a:rPr>
              <a:t> </a:t>
            </a:r>
            <a:r>
              <a:rPr lang="en-US">
                <a:cs typeface="+mn-cs"/>
                <a:sym typeface="Symbol" charset="0"/>
              </a:rPr>
              <a:t></a:t>
            </a:r>
            <a:r>
              <a:rPr lang="en-US">
                <a:cs typeface="+mn-cs"/>
              </a:rPr>
              <a:t> </a:t>
            </a:r>
            <a:r>
              <a:rPr lang="en-GB" i="1">
                <a:cs typeface="+mn-cs"/>
              </a:rPr>
              <a:t>I</a:t>
            </a:r>
            <a:r>
              <a:rPr lang="en-GB">
                <a:cs typeface="+mn-cs"/>
              </a:rPr>
              <a:t>(</a:t>
            </a:r>
            <a:r>
              <a:rPr lang="en-GB" b="1">
                <a:cs typeface="+mn-cs"/>
              </a:rPr>
              <a:t>W</a:t>
            </a:r>
            <a:r>
              <a:rPr lang="en-GB">
                <a:cs typeface="+mn-cs"/>
              </a:rPr>
              <a:t>(</a:t>
            </a:r>
            <a:r>
              <a:rPr lang="en-GB" b="1">
                <a:cs typeface="+mn-cs"/>
              </a:rPr>
              <a:t>x</a:t>
            </a:r>
            <a:r>
              <a:rPr lang="en-GB">
                <a:cs typeface="+mn-cs"/>
              </a:rPr>
              <a:t>;</a:t>
            </a:r>
            <a:r>
              <a:rPr lang="en-GB" b="1">
                <a:cs typeface="+mn-cs"/>
              </a:rPr>
              <a:t>p</a:t>
            </a:r>
            <a:r>
              <a:rPr lang="en-GB">
                <a:cs typeface="+mn-cs"/>
              </a:rPr>
              <a:t>))</a:t>
            </a:r>
            <a:endParaRPr lang="en-US">
              <a:cs typeface="+mn-cs"/>
            </a:endParaRPr>
          </a:p>
          <a:p>
            <a:pPr marL="1257236" lvl="2" indent="-342882" eaLnBrk="1" hangingPunct="1">
              <a:buFontTx/>
              <a:buAutoNum type="arabicPeriod"/>
              <a:defRPr/>
            </a:pPr>
            <a:endParaRPr lang="en-US"/>
          </a:p>
          <a:p>
            <a:pPr marL="457177" indent="-457177" eaLnBrk="1" hangingPunct="1">
              <a:buFontTx/>
              <a:buAutoNum type="arabicPeriod"/>
              <a:defRPr/>
            </a:pPr>
            <a:r>
              <a:rPr lang="en-US">
                <a:cs typeface="+mn-cs"/>
              </a:rPr>
              <a:t>Compute error image </a:t>
            </a:r>
            <a:r>
              <a:rPr lang="en-GB" i="1">
                <a:cs typeface="+mn-cs"/>
              </a:rPr>
              <a:t>T</a:t>
            </a:r>
            <a:r>
              <a:rPr lang="en-GB">
                <a:cs typeface="+mn-cs"/>
              </a:rPr>
              <a:t>(</a:t>
            </a:r>
            <a:r>
              <a:rPr lang="en-GB" b="1">
                <a:cs typeface="+mn-cs"/>
              </a:rPr>
              <a:t>x</a:t>
            </a:r>
            <a:r>
              <a:rPr lang="en-GB">
                <a:cs typeface="+mn-cs"/>
              </a:rPr>
              <a:t>) - </a:t>
            </a:r>
            <a:r>
              <a:rPr lang="en-GB" i="1">
                <a:cs typeface="+mn-cs"/>
              </a:rPr>
              <a:t>I</a:t>
            </a:r>
            <a:r>
              <a:rPr lang="en-GB">
                <a:cs typeface="+mn-cs"/>
              </a:rPr>
              <a:t>(</a:t>
            </a:r>
            <a:r>
              <a:rPr lang="en-GB" b="1">
                <a:cs typeface="+mn-cs"/>
              </a:rPr>
              <a:t>W</a:t>
            </a:r>
            <a:r>
              <a:rPr lang="en-GB">
                <a:cs typeface="+mn-cs"/>
              </a:rPr>
              <a:t>(</a:t>
            </a:r>
            <a:r>
              <a:rPr lang="en-GB" b="1">
                <a:cs typeface="+mn-cs"/>
              </a:rPr>
              <a:t>x</a:t>
            </a:r>
            <a:r>
              <a:rPr lang="en-GB">
                <a:cs typeface="+mn-cs"/>
              </a:rPr>
              <a:t>;</a:t>
            </a:r>
            <a:r>
              <a:rPr lang="en-GB" b="1">
                <a:cs typeface="+mn-cs"/>
              </a:rPr>
              <a:t>p</a:t>
            </a:r>
            <a:r>
              <a:rPr lang="en-GB">
                <a:cs typeface="+mn-cs"/>
              </a:rPr>
              <a:t>))</a:t>
            </a:r>
            <a:endParaRPr lang="en-US">
              <a:cs typeface="+mn-cs"/>
            </a:endParaRPr>
          </a:p>
          <a:p>
            <a:pPr marL="1257236" lvl="2" indent="-342882" eaLnBrk="1" hangingPunct="1">
              <a:buFontTx/>
              <a:buAutoNum type="arabicPeriod"/>
              <a:defRPr/>
            </a:pPr>
            <a:endParaRPr lang="en-GB"/>
          </a:p>
          <a:p>
            <a:pPr marL="457177" indent="-457177" eaLnBrk="1" hangingPunct="1">
              <a:buFontTx/>
              <a:buAutoNum type="arabicPeriod"/>
              <a:defRPr/>
            </a:pPr>
            <a:r>
              <a:rPr lang="en-US">
                <a:cs typeface="+mn-cs"/>
              </a:rPr>
              <a:t>Warp gradient of </a:t>
            </a:r>
            <a:r>
              <a:rPr lang="en-US" i="1">
                <a:cs typeface="+mn-cs"/>
              </a:rPr>
              <a:t>I</a:t>
            </a:r>
            <a:r>
              <a:rPr lang="en-US">
                <a:cs typeface="+mn-cs"/>
              </a:rPr>
              <a:t> to compute </a:t>
            </a:r>
            <a:r>
              <a:rPr lang="en-GB">
                <a:cs typeface="+mn-cs"/>
                <a:sym typeface="Symbol" charset="0"/>
              </a:rPr>
              <a:t></a:t>
            </a:r>
            <a:r>
              <a:rPr lang="en-GB" i="1">
                <a:cs typeface="+mn-cs"/>
              </a:rPr>
              <a:t>I</a:t>
            </a:r>
            <a:endParaRPr lang="en-US" i="1">
              <a:cs typeface="+mn-cs"/>
            </a:endParaRPr>
          </a:p>
          <a:p>
            <a:pPr marL="1257236" lvl="2" indent="-342882" eaLnBrk="1" hangingPunct="1">
              <a:buFontTx/>
              <a:buAutoNum type="arabicPeriod"/>
              <a:defRPr/>
            </a:pPr>
            <a:endParaRPr lang="en-US"/>
          </a:p>
          <a:p>
            <a:pPr marL="457177" indent="-457177" eaLnBrk="1" hangingPunct="1">
              <a:buFontTx/>
              <a:buAutoNum type="arabicPeriod"/>
              <a:defRPr/>
            </a:pPr>
            <a:r>
              <a:rPr lang="en-US">
                <a:cs typeface="+mn-cs"/>
              </a:rPr>
              <a:t>Evaluate Jacobian </a:t>
            </a:r>
          </a:p>
          <a:p>
            <a:pPr marL="1257236" lvl="2" indent="-342882" eaLnBrk="1" hangingPunct="1">
              <a:buFontTx/>
              <a:buAutoNum type="arabicPeriod"/>
              <a:defRPr/>
            </a:pPr>
            <a:endParaRPr lang="en-US"/>
          </a:p>
          <a:p>
            <a:pPr marL="457177" indent="-457177" eaLnBrk="1" hangingPunct="1">
              <a:buFontTx/>
              <a:buAutoNum type="arabicPeriod"/>
              <a:defRPr/>
            </a:pPr>
            <a:r>
              <a:rPr lang="en-US">
                <a:cs typeface="+mn-cs"/>
              </a:rPr>
              <a:t>Compute Hessian</a:t>
            </a:r>
          </a:p>
          <a:p>
            <a:pPr marL="1257236" lvl="2" indent="-342882" eaLnBrk="1" hangingPunct="1">
              <a:buFontTx/>
              <a:buAutoNum type="arabicPeriod"/>
              <a:defRPr/>
            </a:pPr>
            <a:endParaRPr lang="en-US"/>
          </a:p>
          <a:p>
            <a:pPr marL="457177" indent="-457177" eaLnBrk="1" hangingPunct="1">
              <a:buFontTx/>
              <a:buAutoNum type="arabicPeriod"/>
              <a:defRPr/>
            </a:pPr>
            <a:r>
              <a:rPr lang="en-US">
                <a:cs typeface="+mn-cs"/>
              </a:rPr>
              <a:t>Compute </a:t>
            </a:r>
            <a:r>
              <a:rPr lang="en-US">
                <a:cs typeface="+mn-cs"/>
                <a:sym typeface="Symbol" charset="0"/>
              </a:rPr>
              <a:t></a:t>
            </a:r>
            <a:r>
              <a:rPr lang="en-US" b="1">
                <a:cs typeface="+mn-cs"/>
              </a:rPr>
              <a:t>p</a:t>
            </a:r>
          </a:p>
          <a:p>
            <a:pPr marL="1257236" lvl="2" indent="-342882" eaLnBrk="1" hangingPunct="1">
              <a:buFontTx/>
              <a:buAutoNum type="arabicPeriod"/>
              <a:defRPr/>
            </a:pPr>
            <a:endParaRPr lang="en-US" b="1"/>
          </a:p>
          <a:p>
            <a:pPr marL="457177" indent="-457177" eaLnBrk="1" hangingPunct="1">
              <a:buFontTx/>
              <a:buAutoNum type="arabicPeriod"/>
              <a:defRPr/>
            </a:pPr>
            <a:r>
              <a:rPr lang="en-US">
                <a:cs typeface="+mn-cs"/>
              </a:rPr>
              <a:t>Update </a:t>
            </a:r>
            <a:r>
              <a:rPr lang="en-GB" b="1">
                <a:cs typeface="+mn-cs"/>
              </a:rPr>
              <a:t>W</a:t>
            </a:r>
            <a:r>
              <a:rPr lang="en-GB">
                <a:cs typeface="+mn-cs"/>
              </a:rPr>
              <a:t>(</a:t>
            </a:r>
            <a:r>
              <a:rPr lang="en-GB" b="1">
                <a:cs typeface="+mn-cs"/>
              </a:rPr>
              <a:t>x</a:t>
            </a:r>
            <a:r>
              <a:rPr lang="en-GB">
                <a:cs typeface="+mn-cs"/>
              </a:rPr>
              <a:t>;</a:t>
            </a:r>
            <a:r>
              <a:rPr lang="en-GB" b="1">
                <a:cs typeface="+mn-cs"/>
              </a:rPr>
              <a:t>p</a:t>
            </a:r>
            <a:r>
              <a:rPr lang="en-GB">
                <a:cs typeface="+mn-cs"/>
              </a:rPr>
              <a:t>)</a:t>
            </a:r>
            <a:r>
              <a:rPr lang="en-US" b="1">
                <a:cs typeface="+mn-cs"/>
              </a:rPr>
              <a:t> </a:t>
            </a:r>
            <a:r>
              <a:rPr lang="en-US">
                <a:cs typeface="+mn-cs"/>
                <a:sym typeface="Symbol" charset="0"/>
              </a:rPr>
              <a:t> </a:t>
            </a:r>
            <a:r>
              <a:rPr lang="en-GB" b="1">
                <a:cs typeface="+mn-cs"/>
              </a:rPr>
              <a:t>W</a:t>
            </a:r>
            <a:r>
              <a:rPr lang="en-GB">
                <a:cs typeface="+mn-cs"/>
              </a:rPr>
              <a:t>(</a:t>
            </a:r>
            <a:r>
              <a:rPr lang="en-GB" b="1">
                <a:cs typeface="+mn-cs"/>
              </a:rPr>
              <a:t>x</a:t>
            </a:r>
            <a:r>
              <a:rPr lang="en-GB">
                <a:cs typeface="+mn-cs"/>
              </a:rPr>
              <a:t>;</a:t>
            </a:r>
            <a:r>
              <a:rPr lang="en-GB" b="1">
                <a:cs typeface="+mn-cs"/>
              </a:rPr>
              <a:t>p</a:t>
            </a:r>
            <a:r>
              <a:rPr lang="en-GB">
                <a:cs typeface="+mn-cs"/>
              </a:rPr>
              <a:t>)</a:t>
            </a:r>
            <a:r>
              <a:rPr lang="en-GB" b="1">
                <a:cs typeface="+mn-cs"/>
              </a:rPr>
              <a:t> </a:t>
            </a:r>
            <a:r>
              <a:rPr lang="en-GB">
                <a:cs typeface="+mn-cs"/>
              </a:rPr>
              <a:t>o</a:t>
            </a:r>
            <a:r>
              <a:rPr lang="en-GB" b="1">
                <a:cs typeface="+mn-cs"/>
              </a:rPr>
              <a:t> W</a:t>
            </a:r>
            <a:r>
              <a:rPr lang="en-GB">
                <a:cs typeface="+mn-cs"/>
              </a:rPr>
              <a:t>(</a:t>
            </a:r>
            <a:r>
              <a:rPr lang="en-GB" b="1">
                <a:cs typeface="+mn-cs"/>
              </a:rPr>
              <a:t>x</a:t>
            </a:r>
            <a:r>
              <a:rPr lang="en-GB">
                <a:cs typeface="+mn-cs"/>
              </a:rPr>
              <a:t>;</a:t>
            </a:r>
            <a:r>
              <a:rPr lang="en-GB" b="1">
                <a:cs typeface="+mn-cs"/>
                <a:sym typeface="Symbol" charset="0"/>
              </a:rPr>
              <a:t></a:t>
            </a:r>
            <a:r>
              <a:rPr lang="en-GB" b="1">
                <a:cs typeface="+mn-cs"/>
              </a:rPr>
              <a:t>p</a:t>
            </a:r>
            <a:r>
              <a:rPr lang="en-GB">
                <a:cs typeface="+mn-cs"/>
              </a:rPr>
              <a:t>)</a:t>
            </a:r>
          </a:p>
        </p:txBody>
      </p:sp>
      <p:pic>
        <p:nvPicPr>
          <p:cNvPr id="104453" name="Picture 4" descr="F:\temp\eq7.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0" y="3543300"/>
            <a:ext cx="457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Picture 5" descr="D:\usr\iainm\PowerPoint\images\ibm+p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292225"/>
            <a:ext cx="838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5" name="Picture 6" descr="D:\usr\iainm\PowerPoint\images\fa-Iwxp.bm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447800"/>
            <a:ext cx="28416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Line 7"/>
          <p:cNvSpPr>
            <a:spLocks noChangeShapeType="1"/>
          </p:cNvSpPr>
          <p:nvPr/>
        </p:nvSpPr>
        <p:spPr bwMode="auto">
          <a:xfrm flipH="1" flipV="1">
            <a:off x="7543800" y="1597025"/>
            <a:ext cx="685800" cy="3175"/>
          </a:xfrm>
          <a:prstGeom prst="line">
            <a:avLst/>
          </a:prstGeom>
          <a:noFill/>
          <a:ln w="12700">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p>
            <a:pPr>
              <a:defRPr/>
            </a:pPr>
            <a:endParaRPr lang="en-US">
              <a:latin typeface="Arial" charset="0"/>
              <a:ea typeface="ＭＳ Ｐゴシック" charset="0"/>
            </a:endParaRPr>
          </a:p>
        </p:txBody>
      </p:sp>
      <p:pic>
        <p:nvPicPr>
          <p:cNvPr id="104457" name="Picture 8" descr="D:\usr\iainm\PowerPoint\images\ibm-template.bm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220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8" name="Picture 9" descr="D:\usr\iainm\PowerPoint\images\fa-Iwxp.bm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100" y="220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9" name="Picture 10" descr="D:\usr\iainm\PowerPoint\images\fa-error.bmp"/>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0" y="220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3" name="Rectangle 11"/>
          <p:cNvSpPr>
            <a:spLocks noChangeArrowheads="1"/>
          </p:cNvSpPr>
          <p:nvPr/>
        </p:nvSpPr>
        <p:spPr bwMode="auto">
          <a:xfrm>
            <a:off x="7131050" y="21336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defRPr/>
            </a:pPr>
            <a:r>
              <a:rPr lang="en-GB" sz="2400" b="0">
                <a:latin typeface="Arial" charset="0"/>
                <a:ea typeface="ＭＳ Ｐゴシック" charset="0"/>
              </a:rPr>
              <a:t>-</a:t>
            </a:r>
          </a:p>
        </p:txBody>
      </p:sp>
      <p:sp>
        <p:nvSpPr>
          <p:cNvPr id="100364" name="Rectangle 12"/>
          <p:cNvSpPr>
            <a:spLocks noChangeArrowheads="1"/>
          </p:cNvSpPr>
          <p:nvPr/>
        </p:nvSpPr>
        <p:spPr bwMode="auto">
          <a:xfrm>
            <a:off x="7772400" y="21336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defRPr/>
            </a:pPr>
            <a:r>
              <a:rPr lang="en-US" sz="2400" b="0">
                <a:latin typeface="Arial" charset="0"/>
                <a:ea typeface="ＭＳ Ｐゴシック" charset="0"/>
              </a:rPr>
              <a:t>=</a:t>
            </a:r>
            <a:endParaRPr lang="en-GB" sz="2400" b="0">
              <a:latin typeface="Arial" charset="0"/>
              <a:ea typeface="ＭＳ Ｐゴシック" charset="0"/>
            </a:endParaRPr>
          </a:p>
        </p:txBody>
      </p:sp>
      <p:pic>
        <p:nvPicPr>
          <p:cNvPr id="104462" name="Picture 13" descr="D:\usr\iainm\PowerPoint\images\fa-WIdx.bmp"/>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5800" y="2946400"/>
            <a:ext cx="2841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3" name="Picture 14" descr="D:\usr\iainm\PowerPoint\images\fa-WIdy.bmp"/>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4100" y="2946400"/>
            <a:ext cx="2841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4" name="Picture 15" descr="F:\temp\fa-Idx.bmp"/>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2895600"/>
            <a:ext cx="8413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5" name="Picture 16" descr="F:\temp\fa-Idy.bmp"/>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0" y="2819400"/>
            <a:ext cx="8413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9" name="Rectangle 17"/>
          <p:cNvSpPr>
            <a:spLocks noChangeArrowheads="1"/>
          </p:cNvSpPr>
          <p:nvPr/>
        </p:nvSpPr>
        <p:spPr bwMode="auto">
          <a:xfrm>
            <a:off x="7734300" y="2819400"/>
            <a:ext cx="484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defRPr/>
            </a:pPr>
            <a:r>
              <a:rPr lang="en-US" altLang="en-US" sz="2400" b="0">
                <a:sym typeface="Symbol" pitchFamily="18" charset="2"/>
              </a:rPr>
              <a:t></a:t>
            </a:r>
            <a:endParaRPr lang="en-GB" altLang="en-US" sz="2400" b="0">
              <a:sym typeface="Symbol" pitchFamily="18" charset="2"/>
            </a:endParaRPr>
          </a:p>
        </p:txBody>
      </p:sp>
      <p:pic>
        <p:nvPicPr>
          <p:cNvPr id="104467" name="Picture 18" descr="D:\usr\iainm\PowerPoint\images\fa-jac.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0" y="3581400"/>
            <a:ext cx="2057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8" name="Picture 19" descr="F:\temp\eq3.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00" y="5130800"/>
            <a:ext cx="26670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Picture 20" descr="F:\temp\eq4.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8000" y="4397375"/>
            <a:ext cx="17716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Picture 21" descr="D:\usr\iainm\PowerPoint\images\ibm+p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5864225"/>
            <a:ext cx="838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74" name="Rectangle 22"/>
          <p:cNvSpPr>
            <a:spLocks noChangeArrowheads="1"/>
          </p:cNvSpPr>
          <p:nvPr/>
        </p:nvSpPr>
        <p:spPr bwMode="auto">
          <a:xfrm>
            <a:off x="152400" y="3606800"/>
            <a:ext cx="8839200" cy="4572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defRPr/>
            </a:pPr>
            <a:endParaRPr lang="en-US">
              <a:latin typeface="Arial" charset="0"/>
              <a:ea typeface="ＭＳ Ｐゴシック" charset="0"/>
            </a:endParaRPr>
          </a:p>
        </p:txBody>
      </p:sp>
      <p:sp>
        <p:nvSpPr>
          <p:cNvPr id="100376" name="Rectangle 24"/>
          <p:cNvSpPr>
            <a:spLocks noChangeArrowheads="1"/>
          </p:cNvSpPr>
          <p:nvPr/>
        </p:nvSpPr>
        <p:spPr bwMode="auto">
          <a:xfrm>
            <a:off x="7696200" y="4419600"/>
            <a:ext cx="228600" cy="3810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defRPr/>
            </a:pPr>
            <a:endParaRPr lang="en-US">
              <a:latin typeface="Arial" charset="0"/>
              <a:ea typeface="ＭＳ Ｐゴシック" charset="0"/>
            </a:endParaRPr>
          </a:p>
        </p:txBody>
      </p:sp>
      <p:sp>
        <p:nvSpPr>
          <p:cNvPr id="100377" name="Rectangle 25"/>
          <p:cNvSpPr>
            <a:spLocks noChangeArrowheads="1"/>
          </p:cNvSpPr>
          <p:nvPr/>
        </p:nvSpPr>
        <p:spPr bwMode="auto">
          <a:xfrm>
            <a:off x="8343900" y="4419600"/>
            <a:ext cx="228600" cy="3810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defRPr/>
            </a:pPr>
            <a:endParaRPr lang="en-US">
              <a:latin typeface="Arial" charset="0"/>
              <a:ea typeface="ＭＳ Ｐゴシック" charset="0"/>
            </a:endParaRPr>
          </a:p>
        </p:txBody>
      </p:sp>
      <p:sp>
        <p:nvSpPr>
          <p:cNvPr id="100378" name="Rectangle 26"/>
          <p:cNvSpPr>
            <a:spLocks noChangeArrowheads="1"/>
          </p:cNvSpPr>
          <p:nvPr/>
        </p:nvSpPr>
        <p:spPr bwMode="auto">
          <a:xfrm>
            <a:off x="7493000" y="5130800"/>
            <a:ext cx="228600" cy="3810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defRPr/>
            </a:pPr>
            <a:endParaRPr lang="en-US">
              <a:latin typeface="Arial" charset="0"/>
              <a:ea typeface="ＭＳ Ｐゴシック"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extLst>
            <a:ext uri="{909E8E84-426E-40DD-AFC4-6F175D3DCCD1}">
              <a14:hiddenFill xmlns:a14="http://schemas.microsoft.com/office/drawing/2010/main">
                <a:solidFill>
                  <a:srgbClr val="FFFF99"/>
                </a:solidFill>
              </a14:hiddenFill>
            </a:ext>
          </a:extLst>
        </p:spPr>
        <p:txBody>
          <a:bodyPr/>
          <a:lstStyle/>
          <a:p>
            <a:pPr eaLnBrk="1" hangingPunct="1">
              <a:defRPr/>
            </a:pPr>
            <a:r>
              <a:rPr lang="en-US">
                <a:cs typeface="+mj-cs"/>
              </a:rPr>
              <a:t>Inverse Compositional</a:t>
            </a:r>
            <a:endParaRPr lang="en-GB">
              <a:cs typeface="+mj-cs"/>
            </a:endParaRPr>
          </a:p>
        </p:txBody>
      </p:sp>
      <p:sp>
        <p:nvSpPr>
          <p:cNvPr id="102403" name="Rectangle 3"/>
          <p:cNvSpPr>
            <a:spLocks noGrp="1" noChangeArrowheads="1"/>
          </p:cNvSpPr>
          <p:nvPr>
            <p:ph type="body" idx="1"/>
          </p:nvPr>
        </p:nvSpPr>
        <p:spPr>
          <a:xfrm>
            <a:off x="304800" y="1295400"/>
            <a:ext cx="8686800" cy="5410200"/>
          </a:xfrm>
        </p:spPr>
        <p:txBody>
          <a:bodyPr/>
          <a:lstStyle/>
          <a:p>
            <a:pPr marL="342882" indent="-342882" eaLnBrk="1" hangingPunct="1">
              <a:defRPr/>
            </a:pPr>
            <a:r>
              <a:rPr lang="en-US">
                <a:cs typeface="+mn-cs"/>
              </a:rPr>
              <a:t>Why compute updates on </a:t>
            </a:r>
            <a:r>
              <a:rPr lang="en-US" i="1">
                <a:cs typeface="+mn-cs"/>
              </a:rPr>
              <a:t>I</a:t>
            </a:r>
            <a:r>
              <a:rPr lang="en-US">
                <a:cs typeface="+mn-cs"/>
              </a:rPr>
              <a:t>?</a:t>
            </a:r>
          </a:p>
          <a:p>
            <a:pPr marL="342882" indent="-342882" eaLnBrk="1" hangingPunct="1">
              <a:defRPr/>
            </a:pPr>
            <a:endParaRPr lang="en-US">
              <a:cs typeface="+mn-cs"/>
            </a:endParaRPr>
          </a:p>
          <a:p>
            <a:pPr marL="342882" indent="-342882" eaLnBrk="1" hangingPunct="1">
              <a:defRPr/>
            </a:pPr>
            <a:r>
              <a:rPr lang="en-US">
                <a:cs typeface="+mn-cs"/>
              </a:rPr>
              <a:t>Can we reverse the roles of the images?</a:t>
            </a:r>
          </a:p>
          <a:p>
            <a:pPr marL="342882" indent="-342882" eaLnBrk="1" hangingPunct="1">
              <a:defRPr/>
            </a:pPr>
            <a:endParaRPr lang="en-US">
              <a:cs typeface="+mn-cs"/>
            </a:endParaRPr>
          </a:p>
          <a:p>
            <a:pPr marL="342882" indent="-342882" eaLnBrk="1" hangingPunct="1">
              <a:defRPr/>
            </a:pPr>
            <a:r>
              <a:rPr lang="en-US">
                <a:cs typeface="+mn-cs"/>
              </a:rPr>
              <a:t>Yes!</a:t>
            </a:r>
          </a:p>
          <a:p>
            <a:pPr marL="742912" lvl="1" indent="-285736" eaLnBrk="1" hangingPunct="1">
              <a:defRPr/>
            </a:pPr>
            <a:endParaRPr lang="en-US"/>
          </a:p>
          <a:p>
            <a:pPr marL="742912" lvl="1" indent="-285736" eaLnBrk="1" hangingPunct="1">
              <a:defRPr/>
            </a:pPr>
            <a:endParaRPr lang="en-US"/>
          </a:p>
          <a:p>
            <a:pPr marL="742912" lvl="1" indent="-285736" eaLnBrk="1" hangingPunct="1">
              <a:defRPr/>
            </a:pPr>
            <a:endParaRPr lang="en-US"/>
          </a:p>
          <a:p>
            <a:pPr marL="742912" lvl="1" indent="-285736" eaLnBrk="1" hangingPunct="1">
              <a:defRPr/>
            </a:pPr>
            <a:endParaRPr lang="en-US"/>
          </a:p>
          <a:p>
            <a:pPr marL="1142942" lvl="2" indent="-228588" eaLnBrk="1" hangingPunct="1">
              <a:defRPr/>
            </a:pPr>
            <a:endParaRPr lang="en-US"/>
          </a:p>
          <a:p>
            <a:pPr marL="742912" lvl="1" indent="-285736" eaLnBrk="1" hangingPunct="1">
              <a:defRPr/>
            </a:pPr>
            <a:endParaRPr lang="en-US"/>
          </a:p>
          <a:p>
            <a:pPr marL="742912" lvl="1" indent="-285736" eaLnBrk="1" hangingPunct="1">
              <a:defRPr/>
            </a:pPr>
            <a:endParaRPr lang="en-US"/>
          </a:p>
          <a:p>
            <a:pPr marL="742912" lvl="1" indent="-285736" eaLnBrk="1" hangingPunct="1">
              <a:defRPr/>
            </a:pPr>
            <a:endParaRPr lang="en-US"/>
          </a:p>
          <a:p>
            <a:pPr marL="342882" indent="-342882" eaLnBrk="1" hangingPunct="1">
              <a:buFontTx/>
              <a:buNone/>
              <a:defRPr/>
            </a:pPr>
            <a:r>
              <a:rPr lang="en-US" sz="1400">
                <a:cs typeface="+mn-cs"/>
              </a:rPr>
              <a:t>[Baker, Matthews CMU-RI-TR-01-03] Proof that algorithms take the same steps (to first order)</a:t>
            </a:r>
          </a:p>
        </p:txBody>
      </p:sp>
      <p:pic>
        <p:nvPicPr>
          <p:cNvPr id="102404" name="Picture 4" descr="F:\temp\validation.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875" y="3024188"/>
            <a:ext cx="3778250"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4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40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2403">
                                            <p:txEl>
                                              <p:pRg st="13" end="13"/>
                                            </p:txEl>
                                          </p:spTgt>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102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8" name="Group 2"/>
          <p:cNvGrpSpPr>
            <a:grpSpLocks/>
          </p:cNvGrpSpPr>
          <p:nvPr/>
        </p:nvGrpSpPr>
        <p:grpSpPr bwMode="auto">
          <a:xfrm>
            <a:off x="1600200" y="1428750"/>
            <a:ext cx="6359525" cy="2522538"/>
            <a:chOff x="986" y="2880"/>
            <a:chExt cx="4006" cy="1695"/>
          </a:xfrm>
        </p:grpSpPr>
        <p:pic>
          <p:nvPicPr>
            <p:cNvPr id="106518" name="Picture 3" descr="D:\usr\iainm\PowerPoint\images\ibm-image.bmp"/>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 y="2976"/>
              <a:ext cx="2038" cy="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Lst>
          </p:spPr>
        </p:pic>
        <p:sp>
          <p:nvSpPr>
            <p:cNvPr id="39940" name="Text Box 4"/>
            <p:cNvSpPr txBox="1">
              <a:spLocks noChangeArrowheads="1"/>
            </p:cNvSpPr>
            <p:nvPr/>
          </p:nvSpPr>
          <p:spPr bwMode="auto">
            <a:xfrm>
              <a:off x="3770" y="4368"/>
              <a:ext cx="432"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sp>
          <p:nvSpPr>
            <p:cNvPr id="39941" name="Line 5"/>
            <p:cNvSpPr>
              <a:spLocks noChangeShapeType="1"/>
            </p:cNvSpPr>
            <p:nvPr/>
          </p:nvSpPr>
          <p:spPr bwMode="auto">
            <a:xfrm>
              <a:off x="1466" y="3408"/>
              <a:ext cx="432" cy="336"/>
            </a:xfrm>
            <a:prstGeom prst="line">
              <a:avLst/>
            </a:prstGeom>
            <a:noFill/>
            <a:ln w="254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9942" name="Text Box 6"/>
            <p:cNvSpPr txBox="1">
              <a:spLocks noChangeArrowheads="1"/>
            </p:cNvSpPr>
            <p:nvPr/>
          </p:nvSpPr>
          <p:spPr bwMode="auto">
            <a:xfrm>
              <a:off x="986" y="3552"/>
              <a:ext cx="720" cy="207"/>
            </a:xfrm>
            <a:prstGeom prst="rect">
              <a:avLst/>
            </a:prstGeom>
            <a:noFill/>
            <a:ln>
              <a:noFill/>
            </a:ln>
            <a:effectLst/>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FF0000"/>
                  </a:solidFill>
                  <a:latin typeface="Arial" charset="0"/>
                  <a:ea typeface="ＭＳ Ｐゴシック" charset="0"/>
                </a:rPr>
                <a:t>W</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rPr>
                <a:t>x</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sym typeface="Symbol" charset="0"/>
                </a:rPr>
                <a:t></a:t>
              </a:r>
              <a:r>
                <a:rPr lang="en-GB" sz="1400">
                  <a:solidFill>
                    <a:srgbClr val="FF0000"/>
                  </a:solidFill>
                  <a:latin typeface="Arial" charset="0"/>
                  <a:ea typeface="ＭＳ Ｐゴシック" charset="0"/>
                </a:rPr>
                <a:t>p</a:t>
              </a:r>
              <a:r>
                <a:rPr lang="en-GB" sz="1400" b="0">
                  <a:solidFill>
                    <a:srgbClr val="FF0000"/>
                  </a:solidFill>
                  <a:latin typeface="Arial" charset="0"/>
                  <a:ea typeface="ＭＳ Ｐゴシック" charset="0"/>
                </a:rPr>
                <a:t>)</a:t>
              </a:r>
            </a:p>
          </p:txBody>
        </p:sp>
        <p:grpSp>
          <p:nvGrpSpPr>
            <p:cNvPr id="106522" name="Group 7"/>
            <p:cNvGrpSpPr>
              <a:grpSpLocks/>
            </p:cNvGrpSpPr>
            <p:nvPr/>
          </p:nvGrpSpPr>
          <p:grpSpPr bwMode="auto">
            <a:xfrm>
              <a:off x="1274" y="2880"/>
              <a:ext cx="384" cy="480"/>
              <a:chOff x="1584" y="1152"/>
              <a:chExt cx="384" cy="480"/>
            </a:xfrm>
          </p:grpSpPr>
          <p:pic>
            <p:nvPicPr>
              <p:cNvPr id="106531" name="Picture 8" descr="D:\usr\iainm\PowerPoint\images\ibm-templat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ext Box 9"/>
              <p:cNvSpPr txBox="1">
                <a:spLocks noChangeArrowheads="1"/>
              </p:cNvSpPr>
              <p:nvPr/>
            </p:nvSpPr>
            <p:spPr bwMode="auto">
              <a:xfrm>
                <a:off x="1584" y="1152"/>
                <a:ext cx="38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T</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grpSp>
        <p:sp>
          <p:nvSpPr>
            <p:cNvPr id="39946" name="Line 10"/>
            <p:cNvSpPr>
              <a:spLocks noChangeShapeType="1"/>
            </p:cNvSpPr>
            <p:nvPr/>
          </p:nvSpPr>
          <p:spPr bwMode="auto">
            <a:xfrm flipV="1">
              <a:off x="2282" y="3696"/>
              <a:ext cx="1296" cy="192"/>
            </a:xfrm>
            <a:prstGeom prst="line">
              <a:avLst/>
            </a:prstGeom>
            <a:noFill/>
            <a:ln w="25400">
              <a:solidFill>
                <a:srgbClr val="00FF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9947" name="Text Box 11"/>
            <p:cNvSpPr txBox="1">
              <a:spLocks noChangeArrowheads="1"/>
            </p:cNvSpPr>
            <p:nvPr/>
          </p:nvSpPr>
          <p:spPr bwMode="auto">
            <a:xfrm>
              <a:off x="2378" y="3552"/>
              <a:ext cx="576" cy="20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00FF00"/>
                  </a:solidFill>
                  <a:latin typeface="Arial" charset="0"/>
                  <a:ea typeface="ＭＳ Ｐゴシック" charset="0"/>
                </a:rPr>
                <a:t>W</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x</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p</a:t>
              </a:r>
              <a:r>
                <a:rPr lang="en-GB" sz="1400" b="0">
                  <a:solidFill>
                    <a:srgbClr val="00FF00"/>
                  </a:solidFill>
                  <a:latin typeface="Arial" charset="0"/>
                  <a:ea typeface="ＭＳ Ｐゴシック" charset="0"/>
                </a:rPr>
                <a:t>)</a:t>
              </a:r>
            </a:p>
          </p:txBody>
        </p:sp>
        <p:sp>
          <p:nvSpPr>
            <p:cNvPr id="39948" name="Rectangle 12"/>
            <p:cNvSpPr>
              <a:spLocks noChangeArrowheads="1"/>
            </p:cNvSpPr>
            <p:nvPr/>
          </p:nvSpPr>
          <p:spPr bwMode="auto">
            <a:xfrm>
              <a:off x="3626" y="3456"/>
              <a:ext cx="288" cy="288"/>
            </a:xfrm>
            <a:prstGeom prst="rect">
              <a:avLst/>
            </a:prstGeom>
            <a:noFill/>
            <a:ln w="254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pic>
          <p:nvPicPr>
            <p:cNvPr id="106526" name="Picture 13" descr="D:\usr\iainm\PowerPoint\images\fa-Iwxp.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 y="3792"/>
              <a:ext cx="29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0" name="Text Box 14"/>
            <p:cNvSpPr txBox="1">
              <a:spLocks noChangeArrowheads="1"/>
            </p:cNvSpPr>
            <p:nvPr/>
          </p:nvSpPr>
          <p:spPr bwMode="auto">
            <a:xfrm>
              <a:off x="1706" y="4080"/>
              <a:ext cx="720"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W</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r>
                <a:rPr lang="en-GB" sz="1400">
                  <a:latin typeface="Arial" charset="0"/>
                  <a:ea typeface="ＭＳ Ｐゴシック" charset="0"/>
                </a:rPr>
                <a:t>p</a:t>
              </a:r>
              <a:r>
                <a:rPr lang="en-GB" sz="1400" b="0">
                  <a:latin typeface="Arial" charset="0"/>
                  <a:ea typeface="ＭＳ Ｐゴシック" charset="0"/>
                </a:rPr>
                <a:t>))</a:t>
              </a:r>
            </a:p>
          </p:txBody>
        </p:sp>
        <p:sp>
          <p:nvSpPr>
            <p:cNvPr id="39951" name="Rectangle 15"/>
            <p:cNvSpPr>
              <a:spLocks noChangeAspect="1" noChangeArrowheads="1"/>
            </p:cNvSpPr>
            <p:nvPr/>
          </p:nvSpPr>
          <p:spPr bwMode="auto">
            <a:xfrm>
              <a:off x="1946" y="3744"/>
              <a:ext cx="288" cy="28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39952" name="Text Box 16"/>
            <p:cNvSpPr txBox="1">
              <a:spLocks noChangeArrowheads="1"/>
            </p:cNvSpPr>
            <p:nvPr/>
          </p:nvSpPr>
          <p:spPr bwMode="auto">
            <a:xfrm>
              <a:off x="1658" y="3024"/>
              <a:ext cx="1296" cy="207"/>
            </a:xfrm>
            <a:prstGeom prst="rect">
              <a:avLst/>
            </a:prstGeom>
            <a:noFill/>
            <a:ln>
              <a:noFill/>
            </a:ln>
            <a:effectLst/>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0033CC"/>
                  </a:solidFill>
                  <a:latin typeface="Arial" charset="0"/>
                  <a:ea typeface="ＭＳ Ｐゴシック" charset="0"/>
                </a:rPr>
                <a:t>W</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x</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p</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 </a:t>
              </a:r>
              <a:r>
                <a:rPr lang="en-GB" sz="1400" b="0">
                  <a:solidFill>
                    <a:srgbClr val="0033CC"/>
                  </a:solidFill>
                  <a:latin typeface="Arial" charset="0"/>
                  <a:ea typeface="ＭＳ Ｐゴシック" charset="0"/>
                </a:rPr>
                <a:t>o</a:t>
              </a:r>
              <a:r>
                <a:rPr lang="en-GB" sz="1400">
                  <a:solidFill>
                    <a:srgbClr val="0033CC"/>
                  </a:solidFill>
                  <a:latin typeface="Arial" charset="0"/>
                  <a:ea typeface="ＭＳ Ｐゴシック" charset="0"/>
                </a:rPr>
                <a:t> W</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x</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sym typeface="Symbol" charset="0"/>
                </a:rPr>
                <a:t></a:t>
              </a:r>
              <a:r>
                <a:rPr lang="en-GB" sz="1400">
                  <a:solidFill>
                    <a:srgbClr val="0033CC"/>
                  </a:solidFill>
                  <a:latin typeface="Arial" charset="0"/>
                  <a:ea typeface="ＭＳ Ｐゴシック" charset="0"/>
                </a:rPr>
                <a:t>p</a:t>
              </a:r>
              <a:r>
                <a:rPr lang="en-GB" sz="1400" b="0">
                  <a:solidFill>
                    <a:srgbClr val="0033CC"/>
                  </a:solidFill>
                  <a:latin typeface="Arial" charset="0"/>
                  <a:ea typeface="ＭＳ Ｐゴシック" charset="0"/>
                </a:rPr>
                <a:t>)</a:t>
              </a:r>
            </a:p>
          </p:txBody>
        </p:sp>
        <p:sp>
          <p:nvSpPr>
            <p:cNvPr id="39953" name="Line 17"/>
            <p:cNvSpPr>
              <a:spLocks noChangeShapeType="1"/>
            </p:cNvSpPr>
            <p:nvPr/>
          </p:nvSpPr>
          <p:spPr bwMode="auto">
            <a:xfrm>
              <a:off x="1658" y="3216"/>
              <a:ext cx="1920" cy="288"/>
            </a:xfrm>
            <a:prstGeom prst="line">
              <a:avLst/>
            </a:prstGeom>
            <a:noFill/>
            <a:ln w="25400">
              <a:solidFill>
                <a:srgbClr val="0033C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
        <p:nvSpPr>
          <p:cNvPr id="39954" name="Rectangle 18"/>
          <p:cNvSpPr>
            <a:spLocks noGrp="1" noChangeArrowheads="1"/>
          </p:cNvSpPr>
          <p:nvPr>
            <p:ph type="title"/>
          </p:nvPr>
        </p:nvSpPr>
        <p:spPr/>
        <p:txBody>
          <a:bodyPr/>
          <a:lstStyle/>
          <a:p>
            <a:pPr eaLnBrk="1" hangingPunct="1">
              <a:defRPr/>
            </a:pPr>
            <a:r>
              <a:rPr lang="en-GB" dirty="0">
                <a:cs typeface="+mj-cs"/>
              </a:rPr>
              <a:t>Forward and Inverse</a:t>
            </a:r>
            <a:r>
              <a:rPr lang="en-US" dirty="0">
                <a:cs typeface="+mj-cs"/>
              </a:rPr>
              <a:t> Compositional</a:t>
            </a:r>
            <a:endParaRPr lang="en-GB" dirty="0">
              <a:cs typeface="+mj-cs"/>
            </a:endParaRPr>
          </a:p>
        </p:txBody>
      </p:sp>
      <p:sp>
        <p:nvSpPr>
          <p:cNvPr id="39955" name="Rectangle 19"/>
          <p:cNvSpPr>
            <a:spLocks noGrp="1" noChangeArrowheads="1"/>
          </p:cNvSpPr>
          <p:nvPr>
            <p:ph type="body" idx="1"/>
          </p:nvPr>
        </p:nvSpPr>
        <p:spPr>
          <a:xfrm>
            <a:off x="304800" y="1071563"/>
            <a:ext cx="8458200" cy="428625"/>
          </a:xfrm>
        </p:spPr>
        <p:txBody>
          <a:bodyPr/>
          <a:lstStyle/>
          <a:p>
            <a:pPr marL="342882" indent="-342882" eaLnBrk="1" hangingPunct="1">
              <a:lnSpc>
                <a:spcPct val="90000"/>
              </a:lnSpc>
              <a:defRPr/>
            </a:pPr>
            <a:r>
              <a:rPr lang="en-GB">
                <a:cs typeface="+mn-cs"/>
              </a:rPr>
              <a:t>Forwards compositional</a:t>
            </a:r>
          </a:p>
        </p:txBody>
      </p:sp>
      <p:grpSp>
        <p:nvGrpSpPr>
          <p:cNvPr id="106501" name="Group 20"/>
          <p:cNvGrpSpPr>
            <a:grpSpLocks/>
          </p:cNvGrpSpPr>
          <p:nvPr/>
        </p:nvGrpSpPr>
        <p:grpSpPr bwMode="auto">
          <a:xfrm>
            <a:off x="1828800" y="4291013"/>
            <a:ext cx="6130925" cy="2517775"/>
            <a:chOff x="1152" y="2883"/>
            <a:chExt cx="3862" cy="1692"/>
          </a:xfrm>
        </p:grpSpPr>
        <p:sp>
          <p:nvSpPr>
            <p:cNvPr id="39957" name="Text Box 21"/>
            <p:cNvSpPr txBox="1">
              <a:spLocks noChangeArrowheads="1"/>
            </p:cNvSpPr>
            <p:nvPr/>
          </p:nvSpPr>
          <p:spPr bwMode="auto">
            <a:xfrm>
              <a:off x="3770" y="4368"/>
              <a:ext cx="432"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pic>
          <p:nvPicPr>
            <p:cNvPr id="106504" name="Picture 22" descr="D:\usr\iainm\PowerPoint\images\ibm-image.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2979"/>
              <a:ext cx="2038" cy="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Line 23"/>
            <p:cNvSpPr>
              <a:spLocks noChangeShapeType="1"/>
            </p:cNvSpPr>
            <p:nvPr/>
          </p:nvSpPr>
          <p:spPr bwMode="auto">
            <a:xfrm flipH="1" flipV="1">
              <a:off x="1632" y="3459"/>
              <a:ext cx="288" cy="288"/>
            </a:xfrm>
            <a:prstGeom prst="line">
              <a:avLst/>
            </a:prstGeom>
            <a:noFill/>
            <a:ln w="50800">
              <a:solidFill>
                <a:srgbClr val="FF0000"/>
              </a:solidFill>
              <a:round/>
              <a:headEnd/>
              <a:tailEnd type="stealth" w="med" len="med"/>
            </a:ln>
            <a:effectLst>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pPr>
                <a:defRPr/>
              </a:pPr>
              <a:endParaRPr lang="en-US">
                <a:latin typeface="Arial" charset="0"/>
                <a:ea typeface="ＭＳ Ｐゴシック" charset="0"/>
              </a:endParaRPr>
            </a:p>
          </p:txBody>
        </p:sp>
        <p:sp>
          <p:nvSpPr>
            <p:cNvPr id="39960" name="Text Box 24"/>
            <p:cNvSpPr txBox="1">
              <a:spLocks noChangeArrowheads="1"/>
            </p:cNvSpPr>
            <p:nvPr/>
          </p:nvSpPr>
          <p:spPr bwMode="auto">
            <a:xfrm>
              <a:off x="1152" y="3603"/>
              <a:ext cx="672" cy="207"/>
            </a:xfrm>
            <a:prstGeom prst="rect">
              <a:avLst/>
            </a:prstGeom>
            <a:noFill/>
            <a:ln>
              <a:noFill/>
            </a:ln>
            <a:effectLst/>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FF0000"/>
                  </a:solidFill>
                  <a:latin typeface="Arial" charset="0"/>
                  <a:ea typeface="ＭＳ Ｐゴシック" charset="0"/>
                </a:rPr>
                <a:t>W</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rPr>
                <a:t>x</a:t>
              </a:r>
              <a:r>
                <a:rPr lang="en-GB" sz="1400" b="0">
                  <a:solidFill>
                    <a:srgbClr val="FF0000"/>
                  </a:solidFill>
                  <a:latin typeface="Arial" charset="0"/>
                  <a:ea typeface="ＭＳ Ｐゴシック" charset="0"/>
                </a:rPr>
                <a:t>;</a:t>
              </a:r>
              <a:r>
                <a:rPr lang="en-GB" sz="1400">
                  <a:solidFill>
                    <a:srgbClr val="FF0000"/>
                  </a:solidFill>
                  <a:latin typeface="Arial" charset="0"/>
                  <a:ea typeface="ＭＳ Ｐゴシック" charset="0"/>
                  <a:sym typeface="Symbol" charset="0"/>
                </a:rPr>
                <a:t></a:t>
              </a:r>
              <a:r>
                <a:rPr lang="en-GB" sz="1400">
                  <a:solidFill>
                    <a:srgbClr val="FF0000"/>
                  </a:solidFill>
                  <a:latin typeface="Arial" charset="0"/>
                  <a:ea typeface="ＭＳ Ｐゴシック" charset="0"/>
                </a:rPr>
                <a:t>p</a:t>
              </a:r>
              <a:r>
                <a:rPr lang="en-GB" sz="1400" b="0">
                  <a:solidFill>
                    <a:srgbClr val="FF0000"/>
                  </a:solidFill>
                  <a:latin typeface="Arial" charset="0"/>
                  <a:ea typeface="ＭＳ Ｐゴシック" charset="0"/>
                </a:rPr>
                <a:t>)</a:t>
              </a:r>
            </a:p>
          </p:txBody>
        </p:sp>
        <p:grpSp>
          <p:nvGrpSpPr>
            <p:cNvPr id="106507" name="Group 25"/>
            <p:cNvGrpSpPr>
              <a:grpSpLocks/>
            </p:cNvGrpSpPr>
            <p:nvPr/>
          </p:nvGrpSpPr>
          <p:grpSpPr bwMode="auto">
            <a:xfrm>
              <a:off x="1296" y="2883"/>
              <a:ext cx="384" cy="480"/>
              <a:chOff x="1584" y="1152"/>
              <a:chExt cx="384" cy="480"/>
            </a:xfrm>
          </p:grpSpPr>
          <p:pic>
            <p:nvPicPr>
              <p:cNvPr id="106516" name="Picture 26" descr="D:\usr\iainm\PowerPoint\images\ibm-templat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3" name="Text Box 27"/>
              <p:cNvSpPr txBox="1">
                <a:spLocks noChangeArrowheads="1"/>
              </p:cNvSpPr>
              <p:nvPr/>
            </p:nvSpPr>
            <p:spPr bwMode="auto">
              <a:xfrm>
                <a:off x="1584" y="1152"/>
                <a:ext cx="38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T</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p>
            </p:txBody>
          </p:sp>
        </p:grpSp>
        <p:sp>
          <p:nvSpPr>
            <p:cNvPr id="39964" name="Line 28"/>
            <p:cNvSpPr>
              <a:spLocks noChangeShapeType="1"/>
            </p:cNvSpPr>
            <p:nvPr/>
          </p:nvSpPr>
          <p:spPr bwMode="auto">
            <a:xfrm flipV="1">
              <a:off x="2256" y="3699"/>
              <a:ext cx="1344" cy="240"/>
            </a:xfrm>
            <a:prstGeom prst="line">
              <a:avLst/>
            </a:prstGeom>
            <a:noFill/>
            <a:ln w="25400">
              <a:solidFill>
                <a:srgbClr val="00FF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9965" name="Text Box 29"/>
            <p:cNvSpPr txBox="1">
              <a:spLocks noChangeArrowheads="1"/>
            </p:cNvSpPr>
            <p:nvPr/>
          </p:nvSpPr>
          <p:spPr bwMode="auto">
            <a:xfrm>
              <a:off x="2352" y="3603"/>
              <a:ext cx="576" cy="20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00FF00"/>
                  </a:solidFill>
                  <a:latin typeface="Arial" charset="0"/>
                  <a:ea typeface="ＭＳ Ｐゴシック" charset="0"/>
                </a:rPr>
                <a:t>W</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x</a:t>
              </a:r>
              <a:r>
                <a:rPr lang="en-GB" sz="1400" b="0">
                  <a:solidFill>
                    <a:srgbClr val="00FF00"/>
                  </a:solidFill>
                  <a:latin typeface="Arial" charset="0"/>
                  <a:ea typeface="ＭＳ Ｐゴシック" charset="0"/>
                </a:rPr>
                <a:t>;</a:t>
              </a:r>
              <a:r>
                <a:rPr lang="en-GB" sz="1400">
                  <a:solidFill>
                    <a:srgbClr val="00FF00"/>
                  </a:solidFill>
                  <a:latin typeface="Arial" charset="0"/>
                  <a:ea typeface="ＭＳ Ｐゴシック" charset="0"/>
                </a:rPr>
                <a:t>p</a:t>
              </a:r>
              <a:r>
                <a:rPr lang="en-GB" sz="1400" b="0">
                  <a:solidFill>
                    <a:srgbClr val="00FF00"/>
                  </a:solidFill>
                  <a:latin typeface="Arial" charset="0"/>
                  <a:ea typeface="ＭＳ Ｐゴシック" charset="0"/>
                </a:rPr>
                <a:t>)</a:t>
              </a:r>
            </a:p>
          </p:txBody>
        </p:sp>
        <p:sp>
          <p:nvSpPr>
            <p:cNvPr id="39966" name="Rectangle 30"/>
            <p:cNvSpPr>
              <a:spLocks noChangeArrowheads="1"/>
            </p:cNvSpPr>
            <p:nvPr/>
          </p:nvSpPr>
          <p:spPr bwMode="auto">
            <a:xfrm>
              <a:off x="3648" y="3459"/>
              <a:ext cx="288" cy="288"/>
            </a:xfrm>
            <a:prstGeom prst="rect">
              <a:avLst/>
            </a:prstGeom>
            <a:noFill/>
            <a:ln w="254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pic>
          <p:nvPicPr>
            <p:cNvPr id="106511" name="Picture 31" descr="D:\usr\iainm\PowerPoint\images\fa-Iwxp.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3795"/>
              <a:ext cx="29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8" name="Text Box 32"/>
            <p:cNvSpPr txBox="1">
              <a:spLocks noChangeArrowheads="1"/>
            </p:cNvSpPr>
            <p:nvPr/>
          </p:nvSpPr>
          <p:spPr bwMode="auto">
            <a:xfrm>
              <a:off x="1728" y="4083"/>
              <a:ext cx="720"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b="0" i="1">
                  <a:latin typeface="Arial" charset="0"/>
                  <a:ea typeface="ＭＳ Ｐゴシック" charset="0"/>
                </a:rPr>
                <a:t>I</a:t>
              </a:r>
              <a:r>
                <a:rPr lang="en-GB" sz="1400" b="0">
                  <a:latin typeface="Arial" charset="0"/>
                  <a:ea typeface="ＭＳ Ｐゴシック" charset="0"/>
                </a:rPr>
                <a:t>(</a:t>
              </a:r>
              <a:r>
                <a:rPr lang="en-GB" sz="1400">
                  <a:latin typeface="Arial" charset="0"/>
                  <a:ea typeface="ＭＳ Ｐゴシック" charset="0"/>
                </a:rPr>
                <a:t>W</a:t>
              </a:r>
              <a:r>
                <a:rPr lang="en-GB" sz="1400" b="0">
                  <a:latin typeface="Arial" charset="0"/>
                  <a:ea typeface="ＭＳ Ｐゴシック" charset="0"/>
                </a:rPr>
                <a:t>(</a:t>
              </a:r>
              <a:r>
                <a:rPr lang="en-GB" sz="1400">
                  <a:latin typeface="Arial" charset="0"/>
                  <a:ea typeface="ＭＳ Ｐゴシック" charset="0"/>
                </a:rPr>
                <a:t>x</a:t>
              </a:r>
              <a:r>
                <a:rPr lang="en-GB" sz="1400" b="0">
                  <a:latin typeface="Arial" charset="0"/>
                  <a:ea typeface="ＭＳ Ｐゴシック" charset="0"/>
                </a:rPr>
                <a:t>;</a:t>
              </a:r>
              <a:r>
                <a:rPr lang="en-GB" sz="1400">
                  <a:latin typeface="Arial" charset="0"/>
                  <a:ea typeface="ＭＳ Ｐゴシック" charset="0"/>
                </a:rPr>
                <a:t>p</a:t>
              </a:r>
              <a:r>
                <a:rPr lang="en-GB" sz="1400" b="0">
                  <a:latin typeface="Arial" charset="0"/>
                  <a:ea typeface="ＭＳ Ｐゴシック" charset="0"/>
                </a:rPr>
                <a:t>))</a:t>
              </a:r>
            </a:p>
          </p:txBody>
        </p:sp>
        <p:sp>
          <p:nvSpPr>
            <p:cNvPr id="39969" name="Rectangle 33"/>
            <p:cNvSpPr>
              <a:spLocks noChangeAspect="1" noChangeArrowheads="1"/>
            </p:cNvSpPr>
            <p:nvPr/>
          </p:nvSpPr>
          <p:spPr bwMode="auto">
            <a:xfrm>
              <a:off x="1392" y="3123"/>
              <a:ext cx="288" cy="28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39970" name="Text Box 34"/>
            <p:cNvSpPr txBox="1">
              <a:spLocks noChangeArrowheads="1"/>
            </p:cNvSpPr>
            <p:nvPr/>
          </p:nvSpPr>
          <p:spPr bwMode="auto">
            <a:xfrm>
              <a:off x="1680" y="3075"/>
              <a:ext cx="1296" cy="207"/>
            </a:xfrm>
            <a:prstGeom prst="rect">
              <a:avLst/>
            </a:prstGeom>
            <a:noFill/>
            <a:ln>
              <a:noFill/>
            </a:ln>
            <a:effectLst/>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sz="1400">
                  <a:solidFill>
                    <a:srgbClr val="0033CC"/>
                  </a:solidFill>
                  <a:latin typeface="Arial" charset="0"/>
                  <a:ea typeface="ＭＳ Ｐゴシック" charset="0"/>
                </a:rPr>
                <a:t>W</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x</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p</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 </a:t>
              </a:r>
              <a:r>
                <a:rPr lang="en-GB" sz="1400" b="0">
                  <a:solidFill>
                    <a:srgbClr val="0033CC"/>
                  </a:solidFill>
                  <a:latin typeface="Arial" charset="0"/>
                  <a:ea typeface="ＭＳ Ｐゴシック" charset="0"/>
                </a:rPr>
                <a:t>o</a:t>
              </a:r>
              <a:r>
                <a:rPr lang="en-GB" sz="1400">
                  <a:solidFill>
                    <a:srgbClr val="0033CC"/>
                  </a:solidFill>
                  <a:latin typeface="Arial" charset="0"/>
                  <a:ea typeface="ＭＳ Ｐゴシック" charset="0"/>
                </a:rPr>
                <a:t> W</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rPr>
                <a:t>x</a:t>
              </a:r>
              <a:r>
                <a:rPr lang="en-GB" sz="1400" b="0">
                  <a:solidFill>
                    <a:srgbClr val="0033CC"/>
                  </a:solidFill>
                  <a:latin typeface="Arial" charset="0"/>
                  <a:ea typeface="ＭＳ Ｐゴシック" charset="0"/>
                </a:rPr>
                <a:t>;</a:t>
              </a:r>
              <a:r>
                <a:rPr lang="en-GB" sz="1400">
                  <a:solidFill>
                    <a:srgbClr val="0033CC"/>
                  </a:solidFill>
                  <a:latin typeface="Arial" charset="0"/>
                  <a:ea typeface="ＭＳ Ｐゴシック" charset="0"/>
                  <a:sym typeface="Symbol" charset="0"/>
                </a:rPr>
                <a:t></a:t>
              </a:r>
              <a:r>
                <a:rPr lang="en-GB" sz="1400">
                  <a:solidFill>
                    <a:srgbClr val="0033CC"/>
                  </a:solidFill>
                  <a:latin typeface="Arial" charset="0"/>
                  <a:ea typeface="ＭＳ Ｐゴシック" charset="0"/>
                </a:rPr>
                <a:t>p</a:t>
              </a:r>
              <a:r>
                <a:rPr lang="en-GB" sz="1400" b="0">
                  <a:solidFill>
                    <a:srgbClr val="0033CC"/>
                  </a:solidFill>
                  <a:latin typeface="Arial" charset="0"/>
                  <a:ea typeface="ＭＳ Ｐゴシック" charset="0"/>
                </a:rPr>
                <a:t>)</a:t>
              </a:r>
              <a:r>
                <a:rPr lang="en-GB" sz="1400" b="0" baseline="30000">
                  <a:solidFill>
                    <a:srgbClr val="0033CC"/>
                  </a:solidFill>
                  <a:latin typeface="Arial" charset="0"/>
                  <a:ea typeface="ＭＳ Ｐゴシック" charset="0"/>
                </a:rPr>
                <a:t>-</a:t>
              </a:r>
              <a:r>
                <a:rPr lang="en-GB" sz="1400" baseline="30000">
                  <a:solidFill>
                    <a:srgbClr val="0033CC"/>
                  </a:solidFill>
                  <a:latin typeface="Arial" charset="0"/>
                  <a:ea typeface="ＭＳ Ｐゴシック" charset="0"/>
                </a:rPr>
                <a:t>1</a:t>
              </a:r>
            </a:p>
          </p:txBody>
        </p:sp>
        <p:sp>
          <p:nvSpPr>
            <p:cNvPr id="39971" name="Line 35"/>
            <p:cNvSpPr>
              <a:spLocks noChangeShapeType="1"/>
            </p:cNvSpPr>
            <p:nvPr/>
          </p:nvSpPr>
          <p:spPr bwMode="auto">
            <a:xfrm>
              <a:off x="1728" y="3267"/>
              <a:ext cx="1872" cy="240"/>
            </a:xfrm>
            <a:prstGeom prst="line">
              <a:avLst/>
            </a:prstGeom>
            <a:noFill/>
            <a:ln w="25400">
              <a:solidFill>
                <a:srgbClr val="0033C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
        <p:nvSpPr>
          <p:cNvPr id="39972" name="Rectangle 36"/>
          <p:cNvSpPr>
            <a:spLocks noChangeArrowheads="1"/>
          </p:cNvSpPr>
          <p:nvPr/>
        </p:nvSpPr>
        <p:spPr bwMode="auto">
          <a:xfrm>
            <a:off x="304800" y="3929063"/>
            <a:ext cx="84582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p>
            <a:pPr marL="342882" indent="-342882">
              <a:spcBef>
                <a:spcPct val="20000"/>
              </a:spcBef>
              <a:buClr>
                <a:srgbClr val="800000"/>
              </a:buClr>
              <a:buFontTx/>
              <a:buChar char="•"/>
              <a:defRPr/>
            </a:pPr>
            <a:r>
              <a:rPr lang="en-GB" sz="2400" b="0">
                <a:latin typeface="Arial" charset="0"/>
                <a:ea typeface="ＭＳ Ｐゴシック" charset="0"/>
              </a:rPr>
              <a:t>Inverse compositiona</a:t>
            </a:r>
            <a:r>
              <a:rPr lang="en-US" sz="2400" b="0">
                <a:latin typeface="Arial" charset="0"/>
                <a:ea typeface="ＭＳ Ｐゴシック" charset="0"/>
              </a:rPr>
              <a:t>l</a:t>
            </a:r>
            <a:endParaRPr lang="en-GB" sz="1600" b="0">
              <a:latin typeface="Arial" charset="0"/>
              <a:ea typeface="ＭＳ Ｐゴシック"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defRPr/>
            </a:pPr>
            <a:r>
              <a:rPr lang="en-GB">
                <a:cs typeface="+mj-cs"/>
              </a:rPr>
              <a:t>Inverse Compositional</a:t>
            </a:r>
          </a:p>
        </p:txBody>
      </p:sp>
      <p:sp>
        <p:nvSpPr>
          <p:cNvPr id="150531" name="Rectangle 3"/>
          <p:cNvSpPr>
            <a:spLocks noGrp="1" noChangeArrowheads="1"/>
          </p:cNvSpPr>
          <p:nvPr>
            <p:ph type="body" idx="1"/>
          </p:nvPr>
        </p:nvSpPr>
        <p:spPr>
          <a:xfrm>
            <a:off x="304800" y="1295400"/>
            <a:ext cx="8534400" cy="5181600"/>
          </a:xfrm>
        </p:spPr>
        <p:txBody>
          <a:bodyPr/>
          <a:lstStyle/>
          <a:p>
            <a:pPr marL="342882" indent="-342882" eaLnBrk="1" hangingPunct="1">
              <a:defRPr/>
            </a:pPr>
            <a:r>
              <a:rPr lang="en-GB" dirty="0">
                <a:cs typeface="+mn-cs"/>
              </a:rPr>
              <a:t>Minimise,</a:t>
            </a:r>
            <a:endParaRPr lang="en-US" dirty="0">
              <a:cs typeface="+mn-cs"/>
            </a:endParaRPr>
          </a:p>
          <a:p>
            <a:pPr marL="342882" indent="-342882" eaLnBrk="1" hangingPunct="1">
              <a:defRPr/>
            </a:pPr>
            <a:endParaRPr lang="en-US" dirty="0">
              <a:cs typeface="+mn-cs"/>
            </a:endParaRPr>
          </a:p>
          <a:p>
            <a:pPr marL="342882" indent="-342882" eaLnBrk="1" hangingPunct="1">
              <a:defRPr/>
            </a:pPr>
            <a:endParaRPr lang="en-US" dirty="0">
              <a:cs typeface="+mn-cs"/>
            </a:endParaRPr>
          </a:p>
          <a:p>
            <a:pPr marL="342882" indent="-342882" eaLnBrk="1" hangingPunct="1">
              <a:defRPr/>
            </a:pPr>
            <a:endParaRPr lang="en-US" dirty="0">
              <a:cs typeface="+mn-cs"/>
            </a:endParaRPr>
          </a:p>
          <a:p>
            <a:pPr marL="342882" indent="-342882" eaLnBrk="1" hangingPunct="1">
              <a:defRPr/>
            </a:pPr>
            <a:r>
              <a:rPr lang="en-US" dirty="0">
                <a:cs typeface="+mn-cs"/>
              </a:rPr>
              <a:t>Solution</a:t>
            </a:r>
          </a:p>
          <a:p>
            <a:pPr marL="342882" indent="-342882" eaLnBrk="1" hangingPunct="1">
              <a:defRPr/>
            </a:pPr>
            <a:endParaRPr lang="en-US" dirty="0">
              <a:cs typeface="+mn-cs"/>
            </a:endParaRPr>
          </a:p>
          <a:p>
            <a:pPr marL="342882" indent="-342882" eaLnBrk="1" hangingPunct="1">
              <a:defRPr/>
            </a:pPr>
            <a:endParaRPr lang="en-US" dirty="0">
              <a:cs typeface="+mn-cs"/>
            </a:endParaRPr>
          </a:p>
          <a:p>
            <a:pPr marL="342882" indent="-342882" eaLnBrk="1" hangingPunct="1">
              <a:defRPr/>
            </a:pPr>
            <a:endParaRPr lang="en-US" dirty="0">
              <a:cs typeface="+mn-cs"/>
            </a:endParaRPr>
          </a:p>
          <a:p>
            <a:pPr marL="342882" indent="-342882" eaLnBrk="1" hangingPunct="1">
              <a:defRPr/>
            </a:pPr>
            <a:endParaRPr lang="en-US" dirty="0">
              <a:cs typeface="+mn-cs"/>
            </a:endParaRPr>
          </a:p>
          <a:p>
            <a:pPr marL="342882" indent="-342882" eaLnBrk="1" hangingPunct="1">
              <a:defRPr/>
            </a:pPr>
            <a:r>
              <a:rPr lang="en-US" dirty="0">
                <a:cs typeface="+mn-cs"/>
              </a:rPr>
              <a:t>Update</a:t>
            </a:r>
            <a:endParaRPr lang="en-GB" dirty="0">
              <a:cs typeface="+mn-cs"/>
            </a:endParaRPr>
          </a:p>
        </p:txBody>
      </p:sp>
      <p:pic>
        <p:nvPicPr>
          <p:cNvPr id="107524" name="Picture 4" descr="F:\temp\eq1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960563"/>
            <a:ext cx="33718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5" name="Picture 5" descr="F:\temp\eq14.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866900"/>
            <a:ext cx="4589463"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6" descr="F:\temp\eq15.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341813"/>
            <a:ext cx="4941888"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7" name="Picture 7" descr="F:\temp\eq16.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3238" y="3498850"/>
            <a:ext cx="31797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6" name="Rectangle 8"/>
          <p:cNvSpPr>
            <a:spLocks noChangeArrowheads="1"/>
          </p:cNvSpPr>
          <p:nvPr/>
        </p:nvSpPr>
        <p:spPr bwMode="auto">
          <a:xfrm>
            <a:off x="3822700" y="1976438"/>
            <a:ext cx="323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sp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defRPr/>
            </a:pPr>
            <a:r>
              <a:rPr lang="en-GB" altLang="en-US" b="0">
                <a:sym typeface="Symbol" pitchFamily="18" charset="2"/>
              </a:rPr>
              <a:t></a:t>
            </a:r>
          </a:p>
        </p:txBody>
      </p:sp>
      <p:pic>
        <p:nvPicPr>
          <p:cNvPr id="107529" name="Picture 9" descr="C:\usr\iainm\invcompu.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5715000"/>
            <a:ext cx="32639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DCF8A100-42B1-44E2-B483-898BEB1D5A26}"/>
                  </a:ext>
                </a:extLst>
              </p14:cNvPr>
              <p14:cNvContentPartPr/>
              <p14:nvPr/>
            </p14:nvContentPartPr>
            <p14:xfrm>
              <a:off x="915480" y="2618280"/>
              <a:ext cx="5922000" cy="963720"/>
            </p14:xfrm>
          </p:contentPart>
        </mc:Choice>
        <mc:Fallback xmlns="">
          <p:pic>
            <p:nvPicPr>
              <p:cNvPr id="2" name="Ink 1">
                <a:extLst>
                  <a:ext uri="{FF2B5EF4-FFF2-40B4-BE49-F238E27FC236}">
                    <a16:creationId xmlns:a16="http://schemas.microsoft.com/office/drawing/2014/main" id="{DCF8A100-42B1-44E2-B483-898BEB1D5A26}"/>
                  </a:ext>
                </a:extLst>
              </p:cNvPr>
              <p:cNvPicPr/>
              <p:nvPr/>
            </p:nvPicPr>
            <p:blipFill>
              <a:blip r:embed="rId8"/>
              <a:stretch>
                <a:fillRect/>
              </a:stretch>
            </p:blipFill>
            <p:spPr>
              <a:xfrm>
                <a:off x="906120" y="2608920"/>
                <a:ext cx="5940720" cy="982440"/>
              </a:xfrm>
              <a:prstGeom prst="rect">
                <a:avLst/>
              </a:prstGeom>
            </p:spPr>
          </p:pic>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53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0531">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5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5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152400"/>
            <a:ext cx="8229600" cy="1143000"/>
          </a:xfrm>
        </p:spPr>
        <p:txBody>
          <a:bodyPr/>
          <a:lstStyle/>
          <a:p>
            <a:pPr eaLnBrk="1" hangingPunct="1"/>
            <a:r>
              <a:rPr lang="en-US" altLang="en-US" sz="3600">
                <a:ea typeface="ＭＳ Ｐゴシック" pitchFamily="34" charset="-128"/>
              </a:rPr>
              <a:t>Mosaicing</a:t>
            </a:r>
          </a:p>
        </p:txBody>
      </p:sp>
      <p:sp>
        <p:nvSpPr>
          <p:cNvPr id="72707" name="Rectangle 3"/>
          <p:cNvSpPr>
            <a:spLocks noChangeArrowheads="1"/>
          </p:cNvSpPr>
          <p:nvPr/>
        </p:nvSpPr>
        <p:spPr bwMode="auto">
          <a:xfrm>
            <a:off x="457200" y="838200"/>
            <a:ext cx="8229600" cy="762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1800" b="0">
              <a:solidFill>
                <a:srgbClr val="000000"/>
              </a:solidFill>
            </a:endParaRPr>
          </a:p>
        </p:txBody>
      </p:sp>
      <p:sp>
        <p:nvSpPr>
          <p:cNvPr id="72708" name="Text Box 4"/>
          <p:cNvSpPr txBox="1">
            <a:spLocks noChangeArrowheads="1"/>
          </p:cNvSpPr>
          <p:nvPr/>
        </p:nvSpPr>
        <p:spPr bwMode="auto">
          <a:xfrm>
            <a:off x="6400800" y="6400800"/>
            <a:ext cx="2711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b="0">
                <a:solidFill>
                  <a:srgbClr val="000000"/>
                </a:solidFill>
              </a:rPr>
              <a:t>(Michal Irani, Weizmann)</a:t>
            </a:r>
          </a:p>
        </p:txBody>
      </p:sp>
      <p:pic>
        <p:nvPicPr>
          <p:cNvPr id="72709" name="Picture 10"/>
          <p:cNvPicPr>
            <a:picLocks noChangeAspect="1" noChangeArrowheads="1"/>
          </p:cNvPicPr>
          <p:nvPr/>
        </p:nvPicPr>
        <p:blipFill>
          <a:blip r:embed="rId3">
            <a:extLst>
              <a:ext uri="{28A0092B-C50C-407E-A947-70E740481C1C}">
                <a14:useLocalDpi xmlns:a14="http://schemas.microsoft.com/office/drawing/2010/main" val="0"/>
              </a:ext>
            </a:extLst>
          </a:blip>
          <a:srcRect b="60655"/>
          <a:stretch>
            <a:fillRect/>
          </a:stretch>
        </p:blipFill>
        <p:spPr bwMode="auto">
          <a:xfrm>
            <a:off x="228600" y="1676400"/>
            <a:ext cx="891540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defRPr/>
            </a:pPr>
            <a:r>
              <a:rPr lang="en-GB">
                <a:cs typeface="+mj-cs"/>
              </a:rPr>
              <a:t>Inverse Compositional</a:t>
            </a:r>
          </a:p>
        </p:txBody>
      </p:sp>
      <p:sp>
        <p:nvSpPr>
          <p:cNvPr id="41987" name="Rectangle 3"/>
          <p:cNvSpPr>
            <a:spLocks noGrp="1" noChangeArrowheads="1"/>
          </p:cNvSpPr>
          <p:nvPr>
            <p:ph type="body" idx="1"/>
          </p:nvPr>
        </p:nvSpPr>
        <p:spPr>
          <a:xfrm>
            <a:off x="304800" y="1295400"/>
            <a:ext cx="8534400" cy="1600200"/>
          </a:xfrm>
        </p:spPr>
        <p:txBody>
          <a:bodyPr/>
          <a:lstStyle/>
          <a:p>
            <a:pPr marL="342882" indent="-342882" eaLnBrk="1" hangingPunct="1">
              <a:defRPr/>
            </a:pPr>
            <a:r>
              <a:rPr lang="en-GB">
                <a:cs typeface="+mn-cs"/>
              </a:rPr>
              <a:t>Jacobian is </a:t>
            </a:r>
            <a:r>
              <a:rPr lang="en-GB" b="1">
                <a:solidFill>
                  <a:srgbClr val="FF0000"/>
                </a:solidFill>
                <a:cs typeface="+mn-cs"/>
              </a:rPr>
              <a:t>constant</a:t>
            </a:r>
            <a:r>
              <a:rPr lang="en-US" b="1">
                <a:solidFill>
                  <a:srgbClr val="FF0000"/>
                </a:solidFill>
                <a:cs typeface="+mn-cs"/>
              </a:rPr>
              <a:t> </a:t>
            </a:r>
            <a:r>
              <a:rPr lang="en-US" i="1">
                <a:cs typeface="+mn-cs"/>
              </a:rPr>
              <a:t>- </a:t>
            </a:r>
            <a:r>
              <a:rPr lang="en-GB" i="1">
                <a:cs typeface="+mn-cs"/>
              </a:rPr>
              <a:t>evaluated at (</a:t>
            </a:r>
            <a:r>
              <a:rPr lang="en-GB" b="1" i="1">
                <a:cs typeface="+mn-cs"/>
              </a:rPr>
              <a:t>x</a:t>
            </a:r>
            <a:r>
              <a:rPr lang="en-GB" i="1">
                <a:cs typeface="+mn-cs"/>
              </a:rPr>
              <a:t>, </a:t>
            </a:r>
            <a:r>
              <a:rPr lang="en-GB" b="1" i="1">
                <a:cs typeface="+mn-cs"/>
              </a:rPr>
              <a:t>0</a:t>
            </a:r>
            <a:r>
              <a:rPr lang="en-GB" i="1">
                <a:cs typeface="+mn-cs"/>
              </a:rPr>
              <a:t>)</a:t>
            </a:r>
            <a:endParaRPr lang="en-US" b="1" i="1">
              <a:solidFill>
                <a:srgbClr val="FF0000"/>
              </a:solidFill>
              <a:cs typeface="+mn-cs"/>
            </a:endParaRPr>
          </a:p>
          <a:p>
            <a:pPr marL="342882" indent="-342882" eaLnBrk="1" hangingPunct="1">
              <a:defRPr/>
            </a:pPr>
            <a:r>
              <a:rPr lang="en-GB">
                <a:cs typeface="+mn-cs"/>
              </a:rPr>
              <a:t>Gradient of template is </a:t>
            </a:r>
            <a:r>
              <a:rPr lang="en-GB" b="1">
                <a:solidFill>
                  <a:srgbClr val="FF0000"/>
                </a:solidFill>
                <a:cs typeface="+mn-cs"/>
              </a:rPr>
              <a:t>constant</a:t>
            </a:r>
            <a:endParaRPr lang="en-GB">
              <a:solidFill>
                <a:srgbClr val="FF0000"/>
              </a:solidFill>
              <a:cs typeface="+mn-cs"/>
            </a:endParaRPr>
          </a:p>
          <a:p>
            <a:pPr marL="342882" indent="-342882" eaLnBrk="1" hangingPunct="1">
              <a:defRPr/>
            </a:pPr>
            <a:r>
              <a:rPr lang="en-GB">
                <a:cs typeface="+mn-cs"/>
              </a:rPr>
              <a:t>Hessian is </a:t>
            </a:r>
            <a:r>
              <a:rPr lang="en-GB" b="1">
                <a:solidFill>
                  <a:srgbClr val="FF0000"/>
                </a:solidFill>
                <a:cs typeface="+mn-cs"/>
              </a:rPr>
              <a:t>constan</a:t>
            </a:r>
            <a:r>
              <a:rPr lang="en-US" b="1">
                <a:solidFill>
                  <a:srgbClr val="FF0000"/>
                </a:solidFill>
                <a:cs typeface="+mn-cs"/>
              </a:rPr>
              <a:t>t</a:t>
            </a:r>
            <a:endParaRPr lang="en-GB" b="1">
              <a:solidFill>
                <a:srgbClr val="FF0000"/>
              </a:solidFill>
              <a:cs typeface="+mn-cs"/>
            </a:endParaRPr>
          </a:p>
        </p:txBody>
      </p:sp>
      <p:pic>
        <p:nvPicPr>
          <p:cNvPr id="108548" name="Picture 4" descr="F:\temp\eq15.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713" y="3890963"/>
            <a:ext cx="4941887"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Picture 5" descr="F:\temp\eq16.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238" y="3048000"/>
            <a:ext cx="31797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Rectangle 6"/>
          <p:cNvSpPr>
            <a:spLocks noChangeArrowheads="1"/>
          </p:cNvSpPr>
          <p:nvPr/>
        </p:nvSpPr>
        <p:spPr bwMode="auto">
          <a:xfrm>
            <a:off x="304800" y="5105400"/>
            <a:ext cx="85344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p>
            <a:pPr marL="342882" indent="-342882">
              <a:spcBef>
                <a:spcPct val="20000"/>
              </a:spcBef>
              <a:buClr>
                <a:srgbClr val="800000"/>
              </a:buClr>
              <a:buFontTx/>
              <a:buChar char="•"/>
              <a:defRPr/>
            </a:pPr>
            <a:r>
              <a:rPr lang="en-US" sz="2400" b="0">
                <a:latin typeface="Arial" charset="0"/>
                <a:ea typeface="ＭＳ Ｐゴシック" charset="0"/>
              </a:rPr>
              <a:t>Can pre-compute everything but error image!</a:t>
            </a:r>
            <a:endParaRPr lang="en-GB" sz="1800" b="0">
              <a:latin typeface="Arial" charset="0"/>
              <a:ea typeface="ＭＳ Ｐゴシック" charset="0"/>
            </a:endParaRPr>
          </a:p>
        </p:txBody>
      </p:sp>
      <p:grpSp>
        <p:nvGrpSpPr>
          <p:cNvPr id="41993" name="Group 9"/>
          <p:cNvGrpSpPr>
            <a:grpSpLocks/>
          </p:cNvGrpSpPr>
          <p:nvPr/>
        </p:nvGrpSpPr>
        <p:grpSpPr bwMode="auto">
          <a:xfrm>
            <a:off x="2133600" y="3054350"/>
            <a:ext cx="3276600" cy="1447800"/>
            <a:chOff x="1344" y="1872"/>
            <a:chExt cx="2064" cy="912"/>
          </a:xfrm>
        </p:grpSpPr>
        <p:sp>
          <p:nvSpPr>
            <p:cNvPr id="41991" name="Rectangle 7"/>
            <p:cNvSpPr>
              <a:spLocks noChangeArrowheads="1"/>
            </p:cNvSpPr>
            <p:nvPr/>
          </p:nvSpPr>
          <p:spPr bwMode="auto">
            <a:xfrm>
              <a:off x="1344" y="1872"/>
              <a:ext cx="2064" cy="384"/>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1992" name="Rectangle 8"/>
            <p:cNvSpPr>
              <a:spLocks noChangeArrowheads="1"/>
            </p:cNvSpPr>
            <p:nvPr/>
          </p:nvSpPr>
          <p:spPr bwMode="auto">
            <a:xfrm>
              <a:off x="2160" y="2400"/>
              <a:ext cx="1056" cy="384"/>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9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9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199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1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autoUpdateAnimBg="0"/>
      <p:bldP spid="41990"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04" name="Rectangle 28"/>
          <p:cNvSpPr>
            <a:spLocks noChangeArrowheads="1"/>
          </p:cNvSpPr>
          <p:nvPr/>
        </p:nvSpPr>
        <p:spPr bwMode="auto">
          <a:xfrm>
            <a:off x="5715000" y="5943600"/>
            <a:ext cx="228600" cy="304800"/>
          </a:xfrm>
          <a:prstGeom prst="rect">
            <a:avLst/>
          </a:prstGeom>
          <a:solidFill>
            <a:srgbClr val="00FF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defRPr/>
            </a:pPr>
            <a:endParaRPr lang="en-US">
              <a:latin typeface="Arial" charset="0"/>
              <a:ea typeface="ＭＳ Ｐゴシック" charset="0"/>
            </a:endParaRPr>
          </a:p>
        </p:txBody>
      </p:sp>
      <p:pic>
        <p:nvPicPr>
          <p:cNvPr id="109571" name="Picture 25" descr="F:\temp\eq16.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4495800"/>
            <a:ext cx="1590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8" name="Rectangle 2"/>
          <p:cNvSpPr>
            <a:spLocks noGrp="1" noChangeArrowheads="1"/>
          </p:cNvSpPr>
          <p:nvPr>
            <p:ph type="title"/>
          </p:nvPr>
        </p:nvSpPr>
        <p:spPr/>
        <p:txBody>
          <a:bodyPr/>
          <a:lstStyle/>
          <a:p>
            <a:pPr eaLnBrk="1" hangingPunct="1">
              <a:defRPr/>
            </a:pPr>
            <a:r>
              <a:rPr lang="en-US">
                <a:cs typeface="+mj-cs"/>
              </a:rPr>
              <a:t>Inverse Compositional Algorithm</a:t>
            </a:r>
            <a:endParaRPr lang="en-GB">
              <a:cs typeface="+mj-cs"/>
            </a:endParaRPr>
          </a:p>
        </p:txBody>
      </p:sp>
      <p:sp>
        <p:nvSpPr>
          <p:cNvPr id="101379" name="Rectangle 3"/>
          <p:cNvSpPr>
            <a:spLocks noGrp="1" noChangeArrowheads="1"/>
          </p:cNvSpPr>
          <p:nvPr>
            <p:ph type="body" idx="1"/>
          </p:nvPr>
        </p:nvSpPr>
        <p:spPr/>
        <p:txBody>
          <a:bodyPr/>
          <a:lstStyle/>
          <a:p>
            <a:pPr marL="457177" indent="-457177" eaLnBrk="1" hangingPunct="1">
              <a:buFontTx/>
              <a:buAutoNum type="arabicPeriod"/>
              <a:defRPr/>
            </a:pPr>
            <a:r>
              <a:rPr lang="en-US">
                <a:cs typeface="+mn-cs"/>
              </a:rPr>
              <a:t>Warp </a:t>
            </a:r>
            <a:r>
              <a:rPr lang="en-US" i="1">
                <a:cs typeface="+mn-cs"/>
              </a:rPr>
              <a:t>I</a:t>
            </a:r>
            <a:r>
              <a:rPr lang="en-US">
                <a:cs typeface="+mn-cs"/>
              </a:rPr>
              <a:t> with </a:t>
            </a:r>
            <a:r>
              <a:rPr lang="en-GB" b="1">
                <a:cs typeface="+mn-cs"/>
              </a:rPr>
              <a:t>W</a:t>
            </a:r>
            <a:r>
              <a:rPr lang="en-GB">
                <a:cs typeface="+mn-cs"/>
              </a:rPr>
              <a:t>(</a:t>
            </a:r>
            <a:r>
              <a:rPr lang="en-GB" b="1">
                <a:cs typeface="+mn-cs"/>
              </a:rPr>
              <a:t>x</a:t>
            </a:r>
            <a:r>
              <a:rPr lang="en-GB">
                <a:cs typeface="+mn-cs"/>
              </a:rPr>
              <a:t>;</a:t>
            </a:r>
            <a:r>
              <a:rPr lang="en-GB" b="1">
                <a:cs typeface="+mn-cs"/>
              </a:rPr>
              <a:t>p</a:t>
            </a:r>
            <a:r>
              <a:rPr lang="en-GB">
                <a:cs typeface="+mn-cs"/>
              </a:rPr>
              <a:t>)</a:t>
            </a:r>
            <a:r>
              <a:rPr lang="en-US">
                <a:cs typeface="+mn-cs"/>
              </a:rPr>
              <a:t> </a:t>
            </a:r>
            <a:r>
              <a:rPr lang="en-US">
                <a:cs typeface="+mn-cs"/>
                <a:sym typeface="Symbol" charset="0"/>
              </a:rPr>
              <a:t></a:t>
            </a:r>
            <a:r>
              <a:rPr lang="en-US">
                <a:cs typeface="+mn-cs"/>
              </a:rPr>
              <a:t> </a:t>
            </a:r>
            <a:r>
              <a:rPr lang="en-GB" i="1">
                <a:cs typeface="+mn-cs"/>
              </a:rPr>
              <a:t>I</a:t>
            </a:r>
            <a:r>
              <a:rPr lang="en-GB">
                <a:cs typeface="+mn-cs"/>
              </a:rPr>
              <a:t>(</a:t>
            </a:r>
            <a:r>
              <a:rPr lang="en-GB" b="1">
                <a:cs typeface="+mn-cs"/>
              </a:rPr>
              <a:t>W</a:t>
            </a:r>
            <a:r>
              <a:rPr lang="en-GB">
                <a:cs typeface="+mn-cs"/>
              </a:rPr>
              <a:t>(</a:t>
            </a:r>
            <a:r>
              <a:rPr lang="en-GB" b="1">
                <a:cs typeface="+mn-cs"/>
              </a:rPr>
              <a:t>x</a:t>
            </a:r>
            <a:r>
              <a:rPr lang="en-GB">
                <a:cs typeface="+mn-cs"/>
              </a:rPr>
              <a:t>;</a:t>
            </a:r>
            <a:r>
              <a:rPr lang="en-GB" b="1">
                <a:cs typeface="+mn-cs"/>
              </a:rPr>
              <a:t>p</a:t>
            </a:r>
            <a:r>
              <a:rPr lang="en-GB">
                <a:cs typeface="+mn-cs"/>
              </a:rPr>
              <a:t>))</a:t>
            </a:r>
            <a:endParaRPr lang="en-US">
              <a:cs typeface="+mn-cs"/>
            </a:endParaRPr>
          </a:p>
          <a:p>
            <a:pPr marL="1257236" lvl="2" indent="-342882" eaLnBrk="1" hangingPunct="1">
              <a:buFontTx/>
              <a:buAutoNum type="arabicPeriod"/>
              <a:defRPr/>
            </a:pPr>
            <a:endParaRPr lang="en-US"/>
          </a:p>
          <a:p>
            <a:pPr marL="457177" indent="-457177" eaLnBrk="1" hangingPunct="1">
              <a:buFontTx/>
              <a:buAutoNum type="arabicPeriod"/>
              <a:defRPr/>
            </a:pPr>
            <a:r>
              <a:rPr lang="en-US">
                <a:cs typeface="+mn-cs"/>
              </a:rPr>
              <a:t>Compute error image </a:t>
            </a:r>
            <a:r>
              <a:rPr lang="en-GB" i="1">
                <a:cs typeface="+mn-cs"/>
              </a:rPr>
              <a:t>T</a:t>
            </a:r>
            <a:r>
              <a:rPr lang="en-GB">
                <a:cs typeface="+mn-cs"/>
              </a:rPr>
              <a:t>(</a:t>
            </a:r>
            <a:r>
              <a:rPr lang="en-GB" b="1">
                <a:cs typeface="+mn-cs"/>
              </a:rPr>
              <a:t>x</a:t>
            </a:r>
            <a:r>
              <a:rPr lang="en-GB">
                <a:cs typeface="+mn-cs"/>
              </a:rPr>
              <a:t>) - </a:t>
            </a:r>
            <a:r>
              <a:rPr lang="en-GB" i="1">
                <a:cs typeface="+mn-cs"/>
              </a:rPr>
              <a:t>I</a:t>
            </a:r>
            <a:r>
              <a:rPr lang="en-GB">
                <a:cs typeface="+mn-cs"/>
              </a:rPr>
              <a:t>(</a:t>
            </a:r>
            <a:r>
              <a:rPr lang="en-GB" b="1">
                <a:cs typeface="+mn-cs"/>
              </a:rPr>
              <a:t>W</a:t>
            </a:r>
            <a:r>
              <a:rPr lang="en-GB">
                <a:cs typeface="+mn-cs"/>
              </a:rPr>
              <a:t>(</a:t>
            </a:r>
            <a:r>
              <a:rPr lang="en-GB" b="1">
                <a:cs typeface="+mn-cs"/>
              </a:rPr>
              <a:t>x</a:t>
            </a:r>
            <a:r>
              <a:rPr lang="en-GB">
                <a:cs typeface="+mn-cs"/>
              </a:rPr>
              <a:t>;</a:t>
            </a:r>
            <a:r>
              <a:rPr lang="en-GB" b="1">
                <a:cs typeface="+mn-cs"/>
              </a:rPr>
              <a:t>p</a:t>
            </a:r>
            <a:r>
              <a:rPr lang="en-GB">
                <a:cs typeface="+mn-cs"/>
              </a:rPr>
              <a:t>))</a:t>
            </a:r>
            <a:endParaRPr lang="en-US">
              <a:cs typeface="+mn-cs"/>
            </a:endParaRPr>
          </a:p>
          <a:p>
            <a:pPr marL="1257236" lvl="2" indent="-342882" eaLnBrk="1" hangingPunct="1">
              <a:buFontTx/>
              <a:buAutoNum type="arabicPeriod"/>
              <a:defRPr/>
            </a:pPr>
            <a:endParaRPr lang="en-GB"/>
          </a:p>
          <a:p>
            <a:pPr marL="457177" indent="-457177" eaLnBrk="1" hangingPunct="1">
              <a:buFontTx/>
              <a:buAutoNum type="arabicPeriod"/>
              <a:defRPr/>
            </a:pPr>
            <a:r>
              <a:rPr lang="en-US">
                <a:cs typeface="+mn-cs"/>
              </a:rPr>
              <a:t>Warp gradient of </a:t>
            </a:r>
            <a:r>
              <a:rPr lang="en-US" i="1">
                <a:cs typeface="+mn-cs"/>
              </a:rPr>
              <a:t>I</a:t>
            </a:r>
            <a:r>
              <a:rPr lang="en-US">
                <a:cs typeface="+mn-cs"/>
              </a:rPr>
              <a:t> to compute </a:t>
            </a:r>
            <a:r>
              <a:rPr lang="en-GB">
                <a:cs typeface="+mn-cs"/>
                <a:sym typeface="Symbol" charset="0"/>
              </a:rPr>
              <a:t></a:t>
            </a:r>
            <a:r>
              <a:rPr lang="en-GB" i="1">
                <a:cs typeface="+mn-cs"/>
              </a:rPr>
              <a:t>I</a:t>
            </a:r>
            <a:endParaRPr lang="en-US" i="1">
              <a:cs typeface="+mn-cs"/>
            </a:endParaRPr>
          </a:p>
          <a:p>
            <a:pPr marL="1257236" lvl="2" indent="-342882" eaLnBrk="1" hangingPunct="1">
              <a:buFontTx/>
              <a:buAutoNum type="arabicPeriod"/>
              <a:defRPr/>
            </a:pPr>
            <a:endParaRPr lang="en-US"/>
          </a:p>
          <a:p>
            <a:pPr marL="457177" indent="-457177" eaLnBrk="1" hangingPunct="1">
              <a:buFontTx/>
              <a:buAutoNum type="arabicPeriod"/>
              <a:defRPr/>
            </a:pPr>
            <a:r>
              <a:rPr lang="en-US">
                <a:cs typeface="+mn-cs"/>
              </a:rPr>
              <a:t>Evaluate Jacobian </a:t>
            </a:r>
          </a:p>
          <a:p>
            <a:pPr marL="1257236" lvl="2" indent="-342882" eaLnBrk="1" hangingPunct="1">
              <a:buFontTx/>
              <a:buAutoNum type="arabicPeriod"/>
              <a:defRPr/>
            </a:pPr>
            <a:endParaRPr lang="en-US"/>
          </a:p>
          <a:p>
            <a:pPr marL="457177" indent="-457177" eaLnBrk="1" hangingPunct="1">
              <a:buFontTx/>
              <a:buAutoNum type="arabicPeriod"/>
              <a:defRPr/>
            </a:pPr>
            <a:r>
              <a:rPr lang="en-US">
                <a:cs typeface="+mn-cs"/>
              </a:rPr>
              <a:t>Compute Hessian</a:t>
            </a:r>
          </a:p>
          <a:p>
            <a:pPr marL="1257236" lvl="2" indent="-342882" eaLnBrk="1" hangingPunct="1">
              <a:buFontTx/>
              <a:buAutoNum type="arabicPeriod"/>
              <a:defRPr/>
            </a:pPr>
            <a:endParaRPr lang="en-US"/>
          </a:p>
          <a:p>
            <a:pPr marL="457177" indent="-457177" eaLnBrk="1" hangingPunct="1">
              <a:buFontTx/>
              <a:buAutoNum type="arabicPeriod"/>
              <a:defRPr/>
            </a:pPr>
            <a:r>
              <a:rPr lang="en-US">
                <a:cs typeface="+mn-cs"/>
              </a:rPr>
              <a:t>Compute </a:t>
            </a:r>
            <a:r>
              <a:rPr lang="en-US">
                <a:cs typeface="+mn-cs"/>
                <a:sym typeface="Symbol" charset="0"/>
              </a:rPr>
              <a:t></a:t>
            </a:r>
            <a:r>
              <a:rPr lang="en-US" b="1">
                <a:cs typeface="+mn-cs"/>
              </a:rPr>
              <a:t>p</a:t>
            </a:r>
          </a:p>
          <a:p>
            <a:pPr marL="1257236" lvl="2" indent="-342882" eaLnBrk="1" hangingPunct="1">
              <a:buFontTx/>
              <a:buAutoNum type="arabicPeriod"/>
              <a:defRPr/>
            </a:pPr>
            <a:endParaRPr lang="en-US" b="1"/>
          </a:p>
          <a:p>
            <a:pPr marL="457177" indent="-457177" eaLnBrk="1" hangingPunct="1">
              <a:buFontTx/>
              <a:buAutoNum type="arabicPeriod"/>
              <a:defRPr/>
            </a:pPr>
            <a:r>
              <a:rPr lang="en-US">
                <a:cs typeface="+mn-cs"/>
              </a:rPr>
              <a:t>Update </a:t>
            </a:r>
            <a:r>
              <a:rPr lang="en-GB" b="1">
                <a:cs typeface="+mn-cs"/>
              </a:rPr>
              <a:t>W</a:t>
            </a:r>
            <a:r>
              <a:rPr lang="en-GB">
                <a:cs typeface="+mn-cs"/>
              </a:rPr>
              <a:t>(</a:t>
            </a:r>
            <a:r>
              <a:rPr lang="en-GB" b="1">
                <a:cs typeface="+mn-cs"/>
              </a:rPr>
              <a:t>x</a:t>
            </a:r>
            <a:r>
              <a:rPr lang="en-GB">
                <a:cs typeface="+mn-cs"/>
              </a:rPr>
              <a:t>;</a:t>
            </a:r>
            <a:r>
              <a:rPr lang="en-GB" b="1">
                <a:cs typeface="+mn-cs"/>
              </a:rPr>
              <a:t>p</a:t>
            </a:r>
            <a:r>
              <a:rPr lang="en-GB">
                <a:cs typeface="+mn-cs"/>
              </a:rPr>
              <a:t>)</a:t>
            </a:r>
            <a:r>
              <a:rPr lang="en-US" b="1">
                <a:cs typeface="+mn-cs"/>
              </a:rPr>
              <a:t> </a:t>
            </a:r>
            <a:r>
              <a:rPr lang="en-US">
                <a:cs typeface="+mn-cs"/>
                <a:sym typeface="Symbol" charset="0"/>
              </a:rPr>
              <a:t> </a:t>
            </a:r>
            <a:r>
              <a:rPr lang="en-GB" b="1">
                <a:cs typeface="+mn-cs"/>
              </a:rPr>
              <a:t>W</a:t>
            </a:r>
            <a:r>
              <a:rPr lang="en-GB">
                <a:cs typeface="+mn-cs"/>
              </a:rPr>
              <a:t>(</a:t>
            </a:r>
            <a:r>
              <a:rPr lang="en-GB" b="1">
                <a:cs typeface="+mn-cs"/>
              </a:rPr>
              <a:t>x</a:t>
            </a:r>
            <a:r>
              <a:rPr lang="en-GB">
                <a:cs typeface="+mn-cs"/>
              </a:rPr>
              <a:t>;</a:t>
            </a:r>
            <a:r>
              <a:rPr lang="en-GB" b="1">
                <a:cs typeface="+mn-cs"/>
              </a:rPr>
              <a:t>p</a:t>
            </a:r>
            <a:r>
              <a:rPr lang="en-GB">
                <a:cs typeface="+mn-cs"/>
              </a:rPr>
              <a:t>)</a:t>
            </a:r>
            <a:r>
              <a:rPr lang="en-GB" b="1">
                <a:cs typeface="+mn-cs"/>
              </a:rPr>
              <a:t> </a:t>
            </a:r>
            <a:r>
              <a:rPr lang="en-GB">
                <a:cs typeface="+mn-cs"/>
              </a:rPr>
              <a:t>o</a:t>
            </a:r>
            <a:r>
              <a:rPr lang="en-GB" b="1">
                <a:cs typeface="+mn-cs"/>
              </a:rPr>
              <a:t> W</a:t>
            </a:r>
            <a:r>
              <a:rPr lang="en-GB">
                <a:cs typeface="+mn-cs"/>
              </a:rPr>
              <a:t>(</a:t>
            </a:r>
            <a:r>
              <a:rPr lang="en-GB" b="1">
                <a:cs typeface="+mn-cs"/>
              </a:rPr>
              <a:t>x</a:t>
            </a:r>
            <a:r>
              <a:rPr lang="en-GB">
                <a:cs typeface="+mn-cs"/>
              </a:rPr>
              <a:t>;</a:t>
            </a:r>
            <a:r>
              <a:rPr lang="en-GB" b="1">
                <a:cs typeface="+mn-cs"/>
                <a:sym typeface="Symbol" charset="0"/>
              </a:rPr>
              <a:t></a:t>
            </a:r>
            <a:r>
              <a:rPr lang="en-GB" b="1">
                <a:cs typeface="+mn-cs"/>
              </a:rPr>
              <a:t>p</a:t>
            </a:r>
            <a:r>
              <a:rPr lang="en-GB">
                <a:cs typeface="+mn-cs"/>
              </a:rPr>
              <a:t>)</a:t>
            </a:r>
            <a:r>
              <a:rPr lang="en-US" baseline="30000">
                <a:cs typeface="+mn-cs"/>
              </a:rPr>
              <a:t>-1</a:t>
            </a:r>
            <a:endParaRPr lang="en-GB" baseline="30000">
              <a:cs typeface="+mn-cs"/>
            </a:endParaRPr>
          </a:p>
        </p:txBody>
      </p:sp>
      <p:pic>
        <p:nvPicPr>
          <p:cNvPr id="109574" name="Picture 4" descr="F:\temp\eq7.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0" y="3543300"/>
            <a:ext cx="457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5" name="Picture 5" descr="D:\usr\iainm\PowerPoint\images\ibm+p1.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292225"/>
            <a:ext cx="838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6" name="Picture 6" descr="D:\usr\iainm\PowerPoint\images\fa-Iwxp.bm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447800"/>
            <a:ext cx="28416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3" name="Line 7"/>
          <p:cNvSpPr>
            <a:spLocks noChangeShapeType="1"/>
          </p:cNvSpPr>
          <p:nvPr/>
        </p:nvSpPr>
        <p:spPr bwMode="auto">
          <a:xfrm flipH="1" flipV="1">
            <a:off x="7543800" y="1597025"/>
            <a:ext cx="685800" cy="3175"/>
          </a:xfrm>
          <a:prstGeom prst="line">
            <a:avLst/>
          </a:prstGeom>
          <a:noFill/>
          <a:ln w="12700">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lstStyle/>
          <a:p>
            <a:pPr>
              <a:defRPr/>
            </a:pPr>
            <a:endParaRPr lang="en-US">
              <a:latin typeface="Arial" charset="0"/>
              <a:ea typeface="ＭＳ Ｐゴシック" charset="0"/>
            </a:endParaRPr>
          </a:p>
        </p:txBody>
      </p:sp>
      <p:pic>
        <p:nvPicPr>
          <p:cNvPr id="109578" name="Picture 8" descr="D:\usr\iainm\PowerPoint\images\ibm-template.bmp"/>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220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9" name="Picture 9" descr="D:\usr\iainm\PowerPoint\images\fa-Iwxp.bm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100" y="220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80" name="Picture 10" descr="D:\usr\iainm\PowerPoint\images\fa-error.bmp"/>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5800" y="220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7" name="Rectangle 11"/>
          <p:cNvSpPr>
            <a:spLocks noChangeArrowheads="1"/>
          </p:cNvSpPr>
          <p:nvPr/>
        </p:nvSpPr>
        <p:spPr bwMode="auto">
          <a:xfrm>
            <a:off x="7131050" y="21336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defRPr/>
            </a:pPr>
            <a:r>
              <a:rPr lang="en-GB" sz="2400" b="0">
                <a:latin typeface="Arial" charset="0"/>
                <a:ea typeface="ＭＳ Ｐゴシック" charset="0"/>
              </a:rPr>
              <a:t>-</a:t>
            </a:r>
          </a:p>
        </p:txBody>
      </p:sp>
      <p:sp>
        <p:nvSpPr>
          <p:cNvPr id="101388" name="Rectangle 12"/>
          <p:cNvSpPr>
            <a:spLocks noChangeArrowheads="1"/>
          </p:cNvSpPr>
          <p:nvPr/>
        </p:nvSpPr>
        <p:spPr bwMode="auto">
          <a:xfrm>
            <a:off x="7772400" y="21336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pPr>
              <a:defRPr/>
            </a:pPr>
            <a:r>
              <a:rPr lang="en-US" sz="2400" b="0">
                <a:latin typeface="Arial" charset="0"/>
                <a:ea typeface="ＭＳ Ｐゴシック" charset="0"/>
              </a:rPr>
              <a:t>=</a:t>
            </a:r>
            <a:endParaRPr lang="en-GB" sz="2400" b="0">
              <a:latin typeface="Arial" charset="0"/>
              <a:ea typeface="ＭＳ Ｐゴシック" charset="0"/>
            </a:endParaRPr>
          </a:p>
        </p:txBody>
      </p:sp>
      <p:pic>
        <p:nvPicPr>
          <p:cNvPr id="109583" name="Picture 13" descr="D:\usr\iainm\PowerPoint\images\fa-WIdx.bmp"/>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00" y="2946400"/>
            <a:ext cx="2841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84" name="Picture 14" descr="D:\usr\iainm\PowerPoint\images\fa-WIdy.bmp"/>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4100" y="2946400"/>
            <a:ext cx="2841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85" name="Picture 15" descr="F:\temp\fa-Idx.bmp"/>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4200" y="2895600"/>
            <a:ext cx="8413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86" name="Picture 16" descr="F:\temp\fa-Idy.bmp"/>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0" y="2819400"/>
            <a:ext cx="8413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93" name="Rectangle 17"/>
          <p:cNvSpPr>
            <a:spLocks noChangeArrowheads="1"/>
          </p:cNvSpPr>
          <p:nvPr/>
        </p:nvSpPr>
        <p:spPr bwMode="auto">
          <a:xfrm>
            <a:off x="7734300" y="2819400"/>
            <a:ext cx="484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defRPr/>
            </a:pPr>
            <a:r>
              <a:rPr lang="en-US" altLang="en-US" sz="2400" b="0">
                <a:sym typeface="Symbol" pitchFamily="18" charset="2"/>
              </a:rPr>
              <a:t></a:t>
            </a:r>
            <a:endParaRPr lang="en-GB" altLang="en-US" sz="2400" b="0">
              <a:sym typeface="Symbol" pitchFamily="18" charset="2"/>
            </a:endParaRPr>
          </a:p>
        </p:txBody>
      </p:sp>
      <p:pic>
        <p:nvPicPr>
          <p:cNvPr id="109588" name="Picture 18" descr="D:\usr\iainm\PowerPoint\images\fa-jac.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0" y="3581400"/>
            <a:ext cx="2057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89" name="Picture 21" descr="D:\usr\iainm\PowerPoint\images\ibm+p1.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864225"/>
            <a:ext cx="838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98" name="Rectangle 22"/>
          <p:cNvSpPr>
            <a:spLocks noChangeArrowheads="1"/>
          </p:cNvSpPr>
          <p:nvPr/>
        </p:nvSpPr>
        <p:spPr bwMode="auto">
          <a:xfrm>
            <a:off x="152400" y="3606800"/>
            <a:ext cx="8839200" cy="4572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defRPr/>
            </a:pPr>
            <a:endParaRPr lang="en-US">
              <a:latin typeface="Arial" charset="0"/>
              <a:ea typeface="ＭＳ Ｐゴシック" charset="0"/>
            </a:endParaRPr>
          </a:p>
        </p:txBody>
      </p:sp>
      <p:sp>
        <p:nvSpPr>
          <p:cNvPr id="101399" name="Rectangle 23"/>
          <p:cNvSpPr>
            <a:spLocks noChangeArrowheads="1"/>
          </p:cNvSpPr>
          <p:nvPr/>
        </p:nvSpPr>
        <p:spPr bwMode="auto">
          <a:xfrm>
            <a:off x="152400" y="2844800"/>
            <a:ext cx="8839200" cy="4572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defRPr/>
            </a:pPr>
            <a:endParaRPr lang="en-US">
              <a:latin typeface="Arial" charset="0"/>
              <a:ea typeface="ＭＳ Ｐゴシック" charset="0"/>
            </a:endParaRPr>
          </a:p>
        </p:txBody>
      </p:sp>
      <p:sp>
        <p:nvSpPr>
          <p:cNvPr id="101400" name="Rectangle 24"/>
          <p:cNvSpPr>
            <a:spLocks noChangeArrowheads="1"/>
          </p:cNvSpPr>
          <p:nvPr/>
        </p:nvSpPr>
        <p:spPr bwMode="auto">
          <a:xfrm>
            <a:off x="152400" y="4381500"/>
            <a:ext cx="8839200" cy="4572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defRPr/>
            </a:pPr>
            <a:endParaRPr lang="en-US">
              <a:latin typeface="Arial" charset="0"/>
              <a:ea typeface="ＭＳ Ｐゴシック" charset="0"/>
            </a:endParaRPr>
          </a:p>
        </p:txBody>
      </p:sp>
      <p:pic>
        <p:nvPicPr>
          <p:cNvPr id="109593" name="Picture 26" descr="F:\temp\eq15.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7000" y="5238750"/>
            <a:ext cx="25146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27"/>
          <p:cNvSpPr>
            <a:spLocks noChangeArrowheads="1"/>
          </p:cNvSpPr>
          <p:nvPr/>
        </p:nvSpPr>
        <p:spPr bwMode="auto">
          <a:xfrm>
            <a:off x="7124700" y="5207000"/>
            <a:ext cx="838200" cy="381000"/>
          </a:xfrm>
          <a:prstGeom prst="rect">
            <a:avLst/>
          </a:pr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nchor="ctr"/>
          <a:lstStyle/>
          <a:p>
            <a:pPr>
              <a:defRPr/>
            </a:pPr>
            <a:endParaRPr lang="en-US">
              <a:latin typeface="Arial" charset="0"/>
              <a:ea typeface="ＭＳ Ｐゴシック"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defRPr/>
            </a:pPr>
            <a:r>
              <a:rPr lang="en-GB">
                <a:cs typeface="+mj-cs"/>
              </a:rPr>
              <a:t>Framework</a:t>
            </a:r>
          </a:p>
        </p:txBody>
      </p:sp>
      <p:sp>
        <p:nvSpPr>
          <p:cNvPr id="154627" name="Rectangle 3"/>
          <p:cNvSpPr>
            <a:spLocks noGrp="1" noChangeArrowheads="1"/>
          </p:cNvSpPr>
          <p:nvPr>
            <p:ph type="body" idx="1"/>
          </p:nvPr>
        </p:nvSpPr>
        <p:spPr/>
        <p:txBody>
          <a:bodyPr/>
          <a:lstStyle/>
          <a:p>
            <a:pPr marL="342882" indent="-342882" eaLnBrk="1" hangingPunct="1">
              <a:defRPr/>
            </a:pPr>
            <a:r>
              <a:rPr lang="en-GB" dirty="0">
                <a:cs typeface="+mn-cs"/>
              </a:rPr>
              <a:t>Baker and Matthews 2003</a:t>
            </a:r>
          </a:p>
          <a:p>
            <a:pPr marL="0" indent="0" eaLnBrk="1" hangingPunct="1">
              <a:buFontTx/>
              <a:buNone/>
              <a:defRPr/>
            </a:pPr>
            <a:r>
              <a:rPr lang="en-GB" dirty="0">
                <a:cs typeface="+mn-cs"/>
              </a:rPr>
              <a:t>	</a:t>
            </a:r>
            <a:r>
              <a:rPr lang="en-US" dirty="0">
                <a:cs typeface="+mn-cs"/>
              </a:rPr>
              <a:t>Formulated framework, proved equivalence</a:t>
            </a:r>
            <a:endParaRPr lang="en-GB" dirty="0">
              <a:cs typeface="+mn-cs"/>
            </a:endParaRPr>
          </a:p>
          <a:p>
            <a:pPr marL="342882" indent="-342882" eaLnBrk="1" hangingPunct="1">
              <a:defRPr/>
            </a:pPr>
            <a:endParaRPr lang="en-GB" dirty="0">
              <a:cs typeface="+mn-cs"/>
            </a:endParaRPr>
          </a:p>
        </p:txBody>
      </p:sp>
      <p:graphicFrame>
        <p:nvGraphicFramePr>
          <p:cNvPr id="154628" name="Group 4"/>
          <p:cNvGraphicFramePr>
            <a:graphicFrameLocks noGrp="1"/>
          </p:cNvGraphicFramePr>
          <p:nvPr/>
        </p:nvGraphicFramePr>
        <p:xfrm>
          <a:off x="419100" y="2286000"/>
          <a:ext cx="8305800" cy="3543301"/>
        </p:xfrm>
        <a:graphic>
          <a:graphicData uri="http://schemas.openxmlformats.org/drawingml/2006/table">
            <a:tbl>
              <a:tblPr/>
              <a:tblGrid>
                <a:gridCol w="2286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2076450">
                  <a:extLst>
                    <a:ext uri="{9D8B030D-6E8A-4147-A177-3AD203B41FA5}">
                      <a16:colId xmlns:a16="http://schemas.microsoft.com/office/drawing/2014/main" val="20003"/>
                    </a:ext>
                  </a:extLst>
                </a:gridCol>
              </a:tblGrid>
              <a:tr h="677924">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bg1"/>
                          </a:solidFill>
                          <a:effectLst/>
                          <a:latin typeface="Arial" charset="0"/>
                          <a:ea typeface="ＭＳ Ｐゴシック" charset="0"/>
                        </a:rPr>
                        <a:t>Algorithm</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bg1"/>
                          </a:solidFill>
                          <a:effectLst/>
                          <a:latin typeface="Arial" charset="0"/>
                          <a:ea typeface="ＭＳ Ｐゴシック" charset="0"/>
                        </a:rPr>
                        <a:t>Can be applied to</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33"/>
                    </a:solidFill>
                  </a:tcPr>
                </a:tc>
                <a:tc>
                  <a:txBody>
                    <a:bodyPr/>
                    <a:lstStyle/>
                    <a:p>
                      <a:pPr marL="0" marR="0" lvl="0" indent="0" algn="ctr"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bg1"/>
                          </a:solidFill>
                          <a:effectLst/>
                          <a:latin typeface="Arial" charset="0"/>
                          <a:ea typeface="ＭＳ Ｐゴシック" charset="0"/>
                        </a:rPr>
                        <a:t>Efficient?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bg1"/>
                          </a:solidFill>
                          <a:effectLst/>
                          <a:latin typeface="Arial" charset="0"/>
                          <a:ea typeface="ＭＳ Ｐゴシック" charset="0"/>
                        </a:rPr>
                        <a:t>Authors</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33"/>
                    </a:solidFill>
                  </a:tcPr>
                </a:tc>
                <a:extLst>
                  <a:ext uri="{0D108BD9-81ED-4DB2-BD59-A6C34878D82A}">
                    <a16:rowId xmlns:a16="http://schemas.microsoft.com/office/drawing/2014/main" val="10000"/>
                  </a:ext>
                </a:extLst>
              </a:tr>
              <a:tr h="762068">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Forwards </a:t>
                      </a:r>
                    </a:p>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Additive</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DFF73"/>
                    </a:solidFill>
                  </a:tcPr>
                </a:tc>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Any</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DFF73"/>
                    </a:solidFill>
                  </a:tcPr>
                </a:tc>
                <a:tc>
                  <a:txBody>
                    <a:bodyPr/>
                    <a:lstStyle/>
                    <a:p>
                      <a:pPr marL="0" marR="0" lvl="0" indent="0" algn="ctr"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No</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DFF73"/>
                    </a:solidFill>
                  </a:tcPr>
                </a:tc>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Lucas, Kanade</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DFF73"/>
                    </a:solidFill>
                  </a:tcPr>
                </a:tc>
                <a:extLst>
                  <a:ext uri="{0D108BD9-81ED-4DB2-BD59-A6C34878D82A}">
                    <a16:rowId xmlns:a16="http://schemas.microsoft.com/office/drawing/2014/main" val="10001"/>
                  </a:ext>
                </a:extLst>
              </a:tr>
              <a:tr h="701103">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Forwards Compositional</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DFF73"/>
                    </a:solidFill>
                  </a:tcPr>
                </a:tc>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Any semi-group</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DFF73"/>
                    </a:solidFill>
                  </a:tcPr>
                </a:tc>
                <a:tc>
                  <a:txBody>
                    <a:bodyPr/>
                    <a:lstStyle/>
                    <a:p>
                      <a:pPr marL="0" marR="0" lvl="0" indent="0" algn="ctr"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No</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DFF73"/>
                    </a:solidFill>
                  </a:tcPr>
                </a:tc>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Shum, Szeliski</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DFF73"/>
                    </a:solidFill>
                  </a:tcPr>
                </a:tc>
                <a:extLst>
                  <a:ext uri="{0D108BD9-81ED-4DB2-BD59-A6C34878D82A}">
                    <a16:rowId xmlns:a16="http://schemas.microsoft.com/office/drawing/2014/main" val="10002"/>
                  </a:ext>
                </a:extLst>
              </a:tr>
              <a:tr h="701103">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Inverse Compositional</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A6E1"/>
                    </a:solidFill>
                  </a:tcPr>
                </a:tc>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1" i="0" u="none" strike="noStrike" cap="none" normalizeH="0" baseline="0">
                          <a:ln>
                            <a:noFill/>
                          </a:ln>
                          <a:solidFill>
                            <a:schemeClr val="tx1"/>
                          </a:solidFill>
                          <a:effectLst/>
                          <a:latin typeface="Arial" charset="0"/>
                          <a:ea typeface="ＭＳ Ｐゴシック" charset="0"/>
                        </a:rPr>
                        <a:t>Any group</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A6E1"/>
                    </a:solidFill>
                  </a:tcPr>
                </a:tc>
                <a:tc>
                  <a:txBody>
                    <a:bodyPr/>
                    <a:lstStyle/>
                    <a:p>
                      <a:pPr marL="0" marR="0" lvl="0" indent="0" algn="ctr"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Yes</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A6E1"/>
                    </a:solidFill>
                  </a:tcPr>
                </a:tc>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0" u="none" strike="noStrike" cap="none" normalizeH="0" baseline="0">
                          <a:ln>
                            <a:noFill/>
                          </a:ln>
                          <a:solidFill>
                            <a:schemeClr val="tx1"/>
                          </a:solidFill>
                          <a:effectLst/>
                          <a:latin typeface="Arial" charset="0"/>
                          <a:ea typeface="ＭＳ Ｐゴシック" charset="0"/>
                        </a:rPr>
                        <a:t>Baker, Matthews</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A6E1"/>
                    </a:solidFill>
                  </a:tcPr>
                </a:tc>
                <a:extLst>
                  <a:ext uri="{0D108BD9-81ED-4DB2-BD59-A6C34878D82A}">
                    <a16:rowId xmlns:a16="http://schemas.microsoft.com/office/drawing/2014/main" val="10003"/>
                  </a:ext>
                </a:extLst>
              </a:tr>
              <a:tr h="701103">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GB" sz="2000" b="0" i="1" u="none" strike="noStrike" cap="none" normalizeH="0" baseline="0">
                          <a:ln>
                            <a:noFill/>
                          </a:ln>
                          <a:solidFill>
                            <a:schemeClr val="tx1"/>
                          </a:solidFill>
                          <a:effectLst/>
                          <a:latin typeface="Arial" charset="0"/>
                          <a:ea typeface="ＭＳ Ｐゴシック" charset="0"/>
                        </a:rPr>
                        <a:t>Inverse </a:t>
                      </a:r>
                      <a:r>
                        <a:rPr kumimoji="0" lang="en-US" sz="2000" b="0" i="1" u="none" strike="noStrike" cap="none" normalizeH="0" baseline="0">
                          <a:ln>
                            <a:noFill/>
                          </a:ln>
                          <a:solidFill>
                            <a:schemeClr val="tx1"/>
                          </a:solidFill>
                          <a:effectLst/>
                          <a:latin typeface="Arial" charset="0"/>
                          <a:ea typeface="ＭＳ Ｐゴシック" charset="0"/>
                        </a:rPr>
                        <a:t>Additive</a:t>
                      </a:r>
                      <a:endParaRPr kumimoji="0" lang="en-GB" sz="2000" b="0" i="1" u="none" strike="noStrike" cap="none" normalizeH="0" baseline="0">
                        <a:ln>
                          <a:noFill/>
                        </a:ln>
                        <a:solidFill>
                          <a:schemeClr val="tx1"/>
                        </a:solidFill>
                        <a:effectLst/>
                        <a:latin typeface="Arial" charset="0"/>
                        <a:ea typeface="ＭＳ Ｐゴシック" charset="0"/>
                      </a:endParaRP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A6E1"/>
                    </a:solidFill>
                  </a:tcPr>
                </a:tc>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US" sz="2000" b="0" i="1" u="none" strike="noStrike" cap="none" normalizeH="0" baseline="0">
                          <a:ln>
                            <a:noFill/>
                          </a:ln>
                          <a:solidFill>
                            <a:schemeClr val="tx1"/>
                          </a:solidFill>
                          <a:effectLst/>
                          <a:latin typeface="Arial" charset="0"/>
                          <a:ea typeface="ＭＳ Ｐゴシック" charset="0"/>
                        </a:rPr>
                        <a:t>Simple linear 2D+</a:t>
                      </a:r>
                      <a:endParaRPr kumimoji="0" lang="en-GB" sz="2000" b="0" i="1" u="none" strike="noStrike" cap="none" normalizeH="0" baseline="0">
                        <a:ln>
                          <a:noFill/>
                        </a:ln>
                        <a:solidFill>
                          <a:schemeClr val="tx1"/>
                        </a:solidFill>
                        <a:effectLst/>
                        <a:latin typeface="Arial" charset="0"/>
                        <a:ea typeface="ＭＳ Ｐゴシック"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A6E1"/>
                    </a:solidFill>
                  </a:tcPr>
                </a:tc>
                <a:tc>
                  <a:txBody>
                    <a:bodyPr/>
                    <a:lstStyle/>
                    <a:p>
                      <a:pPr marL="0" marR="0" lvl="0" indent="0" algn="ctr" defTabSz="914400" rtl="0" eaLnBrk="1" fontAlgn="base" latinLnBrk="0" hangingPunct="1">
                        <a:lnSpc>
                          <a:spcPct val="100000"/>
                        </a:lnSpc>
                        <a:spcBef>
                          <a:spcPct val="20000"/>
                        </a:spcBef>
                        <a:spcAft>
                          <a:spcPct val="0"/>
                        </a:spcAft>
                        <a:buClr>
                          <a:srgbClr val="800000"/>
                        </a:buClr>
                        <a:buSzTx/>
                        <a:buFontTx/>
                        <a:buNone/>
                        <a:tabLst/>
                      </a:pPr>
                      <a:r>
                        <a:rPr kumimoji="0" lang="en-GB" sz="2000" b="0" i="1" u="none" strike="noStrike" cap="none" normalizeH="0" baseline="0">
                          <a:ln>
                            <a:noFill/>
                          </a:ln>
                          <a:solidFill>
                            <a:schemeClr val="tx1"/>
                          </a:solidFill>
                          <a:effectLst/>
                          <a:latin typeface="Arial" charset="0"/>
                          <a:ea typeface="ＭＳ Ｐゴシック" charset="0"/>
                        </a:rPr>
                        <a:t>Yes</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A6E1"/>
                    </a:solidFill>
                  </a:tcPr>
                </a:tc>
                <a:tc>
                  <a:txBody>
                    <a:bodyPr/>
                    <a:lstStyle/>
                    <a:p>
                      <a:pPr marL="0" marR="0" lvl="0" indent="0" algn="l" defTabSz="914400" rtl="0" eaLnBrk="1" fontAlgn="base" latinLnBrk="0" hangingPunct="1">
                        <a:lnSpc>
                          <a:spcPct val="100000"/>
                        </a:lnSpc>
                        <a:spcBef>
                          <a:spcPct val="20000"/>
                        </a:spcBef>
                        <a:spcAft>
                          <a:spcPct val="0"/>
                        </a:spcAft>
                        <a:buClr>
                          <a:srgbClr val="800000"/>
                        </a:buClr>
                        <a:buSzTx/>
                        <a:buFontTx/>
                        <a:buNone/>
                        <a:tabLst/>
                      </a:pPr>
                      <a:r>
                        <a:rPr kumimoji="0" lang="en-US" sz="2000" b="0" i="1" u="none" strike="noStrike" cap="none" normalizeH="0" baseline="0" dirty="0">
                          <a:ln>
                            <a:noFill/>
                          </a:ln>
                          <a:solidFill>
                            <a:schemeClr val="tx1"/>
                          </a:solidFill>
                          <a:effectLst/>
                          <a:latin typeface="Arial" charset="0"/>
                          <a:ea typeface="ＭＳ Ｐゴシック" charset="0"/>
                        </a:rPr>
                        <a:t>Hager, </a:t>
                      </a:r>
                      <a:r>
                        <a:rPr kumimoji="0" lang="en-US" sz="2000" b="0" i="1" u="none" strike="noStrike" cap="none" normalizeH="0" baseline="0" dirty="0" err="1">
                          <a:ln>
                            <a:noFill/>
                          </a:ln>
                          <a:solidFill>
                            <a:schemeClr val="tx1"/>
                          </a:solidFill>
                          <a:effectLst/>
                          <a:latin typeface="Arial" charset="0"/>
                          <a:ea typeface="ＭＳ Ｐゴシック" charset="0"/>
                        </a:rPr>
                        <a:t>Belhumeur</a:t>
                      </a:r>
                      <a:endParaRPr kumimoji="0" lang="en-GB" sz="2000" b="0" i="1" u="none" strike="noStrike" cap="none" normalizeH="0" baseline="0" dirty="0">
                        <a:ln>
                          <a:noFill/>
                        </a:ln>
                        <a:solidFill>
                          <a:schemeClr val="tx1"/>
                        </a:solidFill>
                        <a:effectLst/>
                        <a:latin typeface="Arial" charset="0"/>
                        <a:ea typeface="ＭＳ Ｐゴシック" charset="0"/>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A6E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defRPr/>
            </a:pPr>
            <a:r>
              <a:rPr lang="en-US" dirty="0">
                <a:cs typeface="+mj-cs"/>
              </a:rPr>
              <a:t>Example</a:t>
            </a:r>
            <a:endParaRPr lang="en-GB" dirty="0">
              <a:cs typeface="+mj-cs"/>
            </a:endParaRPr>
          </a:p>
        </p:txBody>
      </p:sp>
      <p:pic>
        <p:nvPicPr>
          <p:cNvPr id="2" name="fam-hi">
            <a:hlinkClick r:id="" action="ppaction://media"/>
            <a:extLst>
              <a:ext uri="{FF2B5EF4-FFF2-40B4-BE49-F238E27FC236}">
                <a16:creationId xmlns:a16="http://schemas.microsoft.com/office/drawing/2014/main" id="{078D1B63-8563-499F-87C0-73F6FF52DF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600" y="1219200"/>
            <a:ext cx="6604000" cy="4953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defRPr/>
            </a:pPr>
            <a:r>
              <a:rPr lang="en-US" dirty="0">
                <a:cs typeface="+mj-cs"/>
              </a:rPr>
              <a:t>Example</a:t>
            </a:r>
            <a:endParaRPr lang="en-GB" dirty="0">
              <a:cs typeface="+mj-cs"/>
            </a:endParaRPr>
          </a:p>
        </p:txBody>
      </p:sp>
      <p:pic>
        <p:nvPicPr>
          <p:cNvPr id="3" name="aam-ui-gaze">
            <a:hlinkClick r:id="" action="ppaction://media"/>
            <a:extLst>
              <a:ext uri="{FF2B5EF4-FFF2-40B4-BE49-F238E27FC236}">
                <a16:creationId xmlns:a16="http://schemas.microsoft.com/office/drawing/2014/main" id="{DDC306F8-AED4-41BB-B319-F04F00FC0C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0800" y="1447800"/>
            <a:ext cx="6502400" cy="4876800"/>
          </a:xfrm>
          <a:prstGeom prst="rect">
            <a:avLst/>
          </a:prstGeom>
        </p:spPr>
      </p:pic>
    </p:spTree>
    <p:extLst>
      <p:ext uri="{BB962C8B-B14F-4D97-AF65-F5344CB8AC3E}">
        <p14:creationId xmlns:p14="http://schemas.microsoft.com/office/powerpoint/2010/main" val="2055695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defRPr/>
            </a:pPr>
            <a:r>
              <a:rPr lang="en-US" dirty="0">
                <a:cs typeface="+mj-cs"/>
              </a:rPr>
              <a:t>Example</a:t>
            </a:r>
            <a:endParaRPr lang="en-GB" dirty="0">
              <a:cs typeface="+mj-cs"/>
            </a:endParaRPr>
          </a:p>
        </p:txBody>
      </p:sp>
      <p:pic>
        <p:nvPicPr>
          <p:cNvPr id="2" name="clip1-just-fail">
            <a:hlinkClick r:id="" action="ppaction://media"/>
            <a:extLst>
              <a:ext uri="{FF2B5EF4-FFF2-40B4-BE49-F238E27FC236}">
                <a16:creationId xmlns:a16="http://schemas.microsoft.com/office/drawing/2014/main" id="{436E1856-B93C-4601-9006-CB0236F3C3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76400" y="1600200"/>
            <a:ext cx="5892800" cy="4419600"/>
          </a:xfrm>
          <a:prstGeom prst="rect">
            <a:avLst/>
          </a:prstGeom>
        </p:spPr>
      </p:pic>
    </p:spTree>
    <p:extLst>
      <p:ext uri="{BB962C8B-B14F-4D97-AF65-F5344CB8AC3E}">
        <p14:creationId xmlns:p14="http://schemas.microsoft.com/office/powerpoint/2010/main" val="37801431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ctrTitle"/>
          </p:nvPr>
        </p:nvSpPr>
        <p:spPr>
          <a:xfrm>
            <a:off x="685800" y="152400"/>
            <a:ext cx="7772400" cy="1600200"/>
          </a:xfrm>
        </p:spPr>
        <p:txBody>
          <a:bodyPr/>
          <a:lstStyle/>
          <a:p>
            <a:pPr eaLnBrk="1" hangingPunct="1">
              <a:defRPr/>
            </a:pPr>
            <a:r>
              <a:rPr lang="en-US" dirty="0">
                <a:cs typeface="+mj-cs"/>
              </a:rPr>
              <a:t>Paper Reading</a:t>
            </a:r>
            <a:endParaRPr lang="en-GB" dirty="0">
              <a:cs typeface="+mj-cs"/>
            </a:endParaRPr>
          </a:p>
        </p:txBody>
      </p:sp>
      <p:sp>
        <p:nvSpPr>
          <p:cNvPr id="99331" name="Rectangle 3"/>
          <p:cNvSpPr>
            <a:spLocks noGrp="1" noChangeArrowheads="1"/>
          </p:cNvSpPr>
          <p:nvPr>
            <p:ph type="subTitle" idx="1"/>
          </p:nvPr>
        </p:nvSpPr>
        <p:spPr>
          <a:xfrm>
            <a:off x="228600" y="2133600"/>
            <a:ext cx="8839200" cy="1295400"/>
          </a:xfrm>
        </p:spPr>
        <p:txBody>
          <a:bodyPr/>
          <a:lstStyle/>
          <a:p>
            <a:pPr eaLnBrk="1" hangingPunct="1">
              <a:defRPr/>
            </a:pPr>
            <a:r>
              <a:rPr lang="en-GB" altLang="en-US" dirty="0"/>
              <a:t>Simon Baker and Iain Matthews, </a:t>
            </a:r>
          </a:p>
          <a:p>
            <a:pPr eaLnBrk="1" hangingPunct="1">
              <a:defRPr/>
            </a:pPr>
            <a:r>
              <a:rPr lang="en-GB" altLang="en-US" dirty="0"/>
              <a:t>Lucas-</a:t>
            </a:r>
            <a:r>
              <a:rPr lang="en-GB" altLang="en-US" dirty="0" err="1"/>
              <a:t>Kanade</a:t>
            </a:r>
            <a:r>
              <a:rPr lang="en-GB" altLang="en-US" dirty="0"/>
              <a:t> 20 years on: A Unifying Framework, Parts 1-5</a:t>
            </a:r>
            <a:endParaRPr lang="en-GB" alt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152400"/>
            <a:ext cx="8229600" cy="1143000"/>
          </a:xfrm>
        </p:spPr>
        <p:txBody>
          <a:bodyPr/>
          <a:lstStyle/>
          <a:p>
            <a:pPr eaLnBrk="1" hangingPunct="1"/>
            <a:r>
              <a:rPr lang="en-US" altLang="en-US" sz="3600">
                <a:ea typeface="ＭＳ Ｐゴシック" pitchFamily="34" charset="-128"/>
              </a:rPr>
              <a:t>Mosaicing</a:t>
            </a:r>
          </a:p>
        </p:txBody>
      </p:sp>
      <p:sp>
        <p:nvSpPr>
          <p:cNvPr id="73731" name="Rectangle 3"/>
          <p:cNvSpPr>
            <a:spLocks noChangeArrowheads="1"/>
          </p:cNvSpPr>
          <p:nvPr/>
        </p:nvSpPr>
        <p:spPr bwMode="auto">
          <a:xfrm>
            <a:off x="457200" y="838200"/>
            <a:ext cx="8229600" cy="762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1800" b="0">
              <a:solidFill>
                <a:srgbClr val="000000"/>
              </a:solidFill>
            </a:endParaRPr>
          </a:p>
        </p:txBody>
      </p:sp>
      <p:pic>
        <p:nvPicPr>
          <p:cNvPr id="73732" name="Picture 6"/>
          <p:cNvPicPr>
            <a:picLocks noChangeAspect="1" noChangeArrowheads="1"/>
          </p:cNvPicPr>
          <p:nvPr/>
        </p:nvPicPr>
        <p:blipFill>
          <a:blip r:embed="rId3">
            <a:extLst>
              <a:ext uri="{28A0092B-C50C-407E-A947-70E740481C1C}">
                <a14:useLocalDpi xmlns:a14="http://schemas.microsoft.com/office/drawing/2010/main" val="0"/>
              </a:ext>
            </a:extLst>
          </a:blip>
          <a:srcRect t="40984"/>
          <a:stretch>
            <a:fillRect/>
          </a:stretch>
        </p:blipFill>
        <p:spPr bwMode="auto">
          <a:xfrm>
            <a:off x="228600" y="1066800"/>
            <a:ext cx="87058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Text Box 4"/>
          <p:cNvSpPr txBox="1">
            <a:spLocks noChangeArrowheads="1"/>
          </p:cNvSpPr>
          <p:nvPr/>
        </p:nvSpPr>
        <p:spPr bwMode="auto">
          <a:xfrm>
            <a:off x="6400800" y="6400800"/>
            <a:ext cx="2711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b="0">
                <a:solidFill>
                  <a:srgbClr val="000000"/>
                </a:solidFill>
              </a:rPr>
              <a:t>(Michal Irani, Weizmann)</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solidFill>
            <a:srgbClr val="FFFF99"/>
          </a:solidFill>
        </p:spPr>
        <p:txBody>
          <a:bodyPr/>
          <a:lstStyle/>
          <a:p>
            <a:pPr eaLnBrk="1" hangingPunct="1">
              <a:defRPr/>
            </a:pPr>
            <a:r>
              <a:rPr lang="en-US">
                <a:cs typeface="+mj-cs"/>
              </a:rPr>
              <a:t>Applications of Image Alignment</a:t>
            </a:r>
            <a:endParaRPr lang="en-GB">
              <a:cs typeface="+mj-cs"/>
            </a:endParaRPr>
          </a:p>
        </p:txBody>
      </p:sp>
      <p:sp>
        <p:nvSpPr>
          <p:cNvPr id="94211" name="Rectangle 3"/>
          <p:cNvSpPr>
            <a:spLocks noGrp="1" noChangeArrowheads="1"/>
          </p:cNvSpPr>
          <p:nvPr>
            <p:ph type="body" idx="1"/>
          </p:nvPr>
        </p:nvSpPr>
        <p:spPr/>
        <p:txBody>
          <a:bodyPr/>
          <a:lstStyle/>
          <a:p>
            <a:pPr marL="342882" indent="-342882" eaLnBrk="1" hangingPunct="1">
              <a:defRPr/>
            </a:pPr>
            <a:r>
              <a:rPr lang="en-US" b="1" dirty="0">
                <a:cs typeface="+mn-cs"/>
              </a:rPr>
              <a:t>Ubiquitous computer vision technique</a:t>
            </a:r>
          </a:p>
          <a:p>
            <a:pPr marL="342882" indent="-342882" eaLnBrk="1" hangingPunct="1">
              <a:defRPr/>
            </a:pPr>
            <a:endParaRPr lang="en-US" b="1" dirty="0">
              <a:cs typeface="+mn-cs"/>
            </a:endParaRPr>
          </a:p>
          <a:p>
            <a:pPr marL="342882" indent="-342882" eaLnBrk="1" hangingPunct="1">
              <a:defRPr/>
            </a:pPr>
            <a:r>
              <a:rPr lang="en-US" dirty="0" err="1">
                <a:cs typeface="+mn-cs"/>
              </a:rPr>
              <a:t>Mosaicing</a:t>
            </a:r>
            <a:endParaRPr lang="en-US" dirty="0">
              <a:cs typeface="+mn-cs"/>
            </a:endParaRPr>
          </a:p>
          <a:p>
            <a:pPr marL="342882" indent="-342882" eaLnBrk="1" hangingPunct="1">
              <a:defRPr/>
            </a:pPr>
            <a:r>
              <a:rPr lang="en-US" dirty="0">
                <a:cs typeface="+mn-cs"/>
              </a:rPr>
              <a:t>Tracking</a:t>
            </a:r>
          </a:p>
          <a:p>
            <a:pPr marL="342882" indent="-342882" eaLnBrk="1" hangingPunct="1">
              <a:defRPr/>
            </a:pPr>
            <a:r>
              <a:rPr lang="en-US" dirty="0">
                <a:cs typeface="+mn-cs"/>
              </a:rPr>
              <a:t>Parametric and layered motion estimation</a:t>
            </a:r>
          </a:p>
          <a:p>
            <a:pPr marL="342882" indent="-342882" eaLnBrk="1" hangingPunct="1">
              <a:defRPr/>
            </a:pPr>
            <a:r>
              <a:rPr lang="en-US" dirty="0">
                <a:cs typeface="+mn-cs"/>
              </a:rPr>
              <a:t>Image registration and alignment</a:t>
            </a:r>
          </a:p>
          <a:p>
            <a:pPr marL="342882" indent="-342882" eaLnBrk="1" hangingPunct="1">
              <a:defRPr/>
            </a:pPr>
            <a:r>
              <a:rPr lang="en-US" dirty="0">
                <a:cs typeface="+mn-cs"/>
              </a:rPr>
              <a:t>Face coding / parameterization</a:t>
            </a:r>
          </a:p>
          <a:p>
            <a:pPr marL="342882" indent="-342882" eaLnBrk="1" hangingPunct="1">
              <a:defRPr/>
            </a:pPr>
            <a:r>
              <a:rPr lang="en-US" dirty="0">
                <a:cs typeface="+mn-cs"/>
              </a:rPr>
              <a:t>Super-resolution</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body" idx="1"/>
          </p:nvPr>
        </p:nvSpPr>
        <p:spPr/>
        <p:txBody>
          <a:bodyPr/>
          <a:lstStyle/>
          <a:p>
            <a:pPr eaLnBrk="1" hangingPunct="1"/>
            <a:r>
              <a:rPr lang="en-US" altLang="ja-JP" sz="2800" dirty="0">
                <a:ea typeface="ＭＳ Ｐゴシック" pitchFamily="34" charset="-128"/>
              </a:rPr>
              <a:t>Some operations preserve the range but change the domain of </a:t>
            </a:r>
            <a:r>
              <a:rPr lang="en-US" altLang="ja-JP" sz="2800" i="1" dirty="0">
                <a:ea typeface="ＭＳ Ｐゴシック" pitchFamily="34" charset="-128"/>
              </a:rPr>
              <a:t>f</a:t>
            </a:r>
            <a:r>
              <a:rPr lang="en-US" altLang="ja-JP" sz="2800" dirty="0">
                <a:ea typeface="ＭＳ Ｐゴシック" pitchFamily="34" charset="-128"/>
              </a:rPr>
              <a:t> :</a:t>
            </a:r>
          </a:p>
          <a:p>
            <a:pPr eaLnBrk="1" hangingPunct="1"/>
            <a:endParaRPr lang="en-US" altLang="ja-JP" sz="2800" dirty="0">
              <a:ea typeface="ＭＳ Ｐゴシック" pitchFamily="34" charset="-128"/>
            </a:endParaRPr>
          </a:p>
          <a:p>
            <a:pPr eaLnBrk="1" hangingPunct="1"/>
            <a:endParaRPr lang="en-US" altLang="ja-JP" sz="2800" dirty="0">
              <a:ea typeface="ＭＳ Ｐゴシック" pitchFamily="34" charset="-128"/>
            </a:endParaRPr>
          </a:p>
          <a:p>
            <a:pPr eaLnBrk="1" hangingPunct="1">
              <a:buFontTx/>
              <a:buNone/>
            </a:pPr>
            <a:r>
              <a:rPr lang="en-US" altLang="ja-JP" sz="2800" dirty="0">
                <a:ea typeface="ＭＳ Ｐゴシック" pitchFamily="34" charset="-128"/>
              </a:rPr>
              <a:t>    What kinds of operations can this perform?</a:t>
            </a:r>
          </a:p>
          <a:p>
            <a:pPr eaLnBrk="1" hangingPunct="1"/>
            <a:endParaRPr lang="ja-JP" altLang="en-US" sz="2800" dirty="0">
              <a:ea typeface="ＭＳ Ｐゴシック" pitchFamily="34" charset="-128"/>
            </a:endParaRPr>
          </a:p>
        </p:txBody>
      </p:sp>
      <p:pic>
        <p:nvPicPr>
          <p:cNvPr id="76803" name="Picture 4"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739900" y="2744788"/>
            <a:ext cx="56626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Rectangle 6"/>
          <p:cNvSpPr>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None/>
            </a:pPr>
            <a:r>
              <a:rPr lang="en-US" altLang="ja-JP" sz="3600" b="0">
                <a:solidFill>
                  <a:srgbClr val="000000"/>
                </a:solidFill>
              </a:rPr>
              <a:t>Recall - Image Processing Lecture</a:t>
            </a:r>
          </a:p>
        </p:txBody>
      </p:sp>
      <p:sp>
        <p:nvSpPr>
          <p:cNvPr id="76805" name="Rectangle 7"/>
          <p:cNvSpPr>
            <a:spLocks noChangeArrowheads="1"/>
          </p:cNvSpPr>
          <p:nvPr/>
        </p:nvSpPr>
        <p:spPr bwMode="auto">
          <a:xfrm>
            <a:off x="609600" y="914400"/>
            <a:ext cx="7848600" cy="76200"/>
          </a:xfrm>
          <a:prstGeom prst="rect">
            <a:avLst/>
          </a:prstGeom>
          <a:solidFill>
            <a:schemeClr val="tx1"/>
          </a:solidFill>
          <a:ln w="9525">
            <a:solidFill>
              <a:schemeClr val="tx1"/>
            </a:solidFill>
            <a:miter lim="800000"/>
            <a:headEnd/>
            <a:tailEnd/>
          </a:ln>
        </p:spPr>
        <p:txBody>
          <a:bodyPr wrap="none" lIns="91435" tIns="45718" rIns="91435" bIns="45718" anchor="ctr"/>
          <a:lstStyle/>
          <a:p>
            <a:pPr eaLnBrk="0" hangingPunct="0"/>
            <a:endParaRPr lang="en-US" altLang="en-US" sz="1400" b="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GB" altLang="en-US" dirty="0" err="1">
                <a:solidFill>
                  <a:schemeClr val="tx1"/>
                </a:solidFill>
                <a:effectLst>
                  <a:outerShdw blurRad="38100" dist="38100" dir="2700000" algn="tl">
                    <a:srgbClr val="C0C0C0"/>
                  </a:outerShdw>
                </a:effectLst>
              </a:rPr>
              <a:t>Homography</a:t>
            </a:r>
            <a:endParaRPr lang="en-GB" altLang="en-US" dirty="0">
              <a:solidFill>
                <a:schemeClr val="tx1"/>
              </a:solidFill>
              <a:effectLst>
                <a:outerShdw blurRad="38100" dist="38100" dir="2700000" algn="tl">
                  <a:srgbClr val="C0C0C0"/>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Text Box 4"/>
          <p:cNvSpPr txBox="1">
            <a:spLocks noChangeArrowheads="1"/>
          </p:cNvSpPr>
          <p:nvPr/>
        </p:nvSpPr>
        <p:spPr bwMode="auto">
          <a:xfrm>
            <a:off x="5037138" y="101600"/>
            <a:ext cx="35060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3600" b="0" dirty="0">
                <a:solidFill>
                  <a:srgbClr val="000000"/>
                </a:solidFill>
              </a:rPr>
              <a:t>Motion of a Plane</a:t>
            </a:r>
          </a:p>
        </p:txBody>
      </p:sp>
      <p:sp>
        <p:nvSpPr>
          <p:cNvPr id="78851" name="Line 5"/>
          <p:cNvSpPr>
            <a:spLocks noChangeShapeType="1"/>
          </p:cNvSpPr>
          <p:nvPr/>
        </p:nvSpPr>
        <p:spPr bwMode="auto">
          <a:xfrm flipH="1" flipV="1">
            <a:off x="4843463" y="3413125"/>
            <a:ext cx="601662" cy="99218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2" name="Line 6"/>
          <p:cNvSpPr>
            <a:spLocks noChangeShapeType="1"/>
          </p:cNvSpPr>
          <p:nvPr/>
        </p:nvSpPr>
        <p:spPr bwMode="auto">
          <a:xfrm flipH="1" flipV="1">
            <a:off x="4133850" y="3771900"/>
            <a:ext cx="1052513" cy="116998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3" name="AutoShape 7"/>
          <p:cNvSpPr>
            <a:spLocks noChangeArrowheads="1"/>
          </p:cNvSpPr>
          <p:nvPr/>
        </p:nvSpPr>
        <p:spPr bwMode="auto">
          <a:xfrm rot="-1748884">
            <a:off x="4849813" y="4649788"/>
            <a:ext cx="396875" cy="244475"/>
          </a:xfrm>
          <a:prstGeom prst="parallelogram">
            <a:avLst>
              <a:gd name="adj" fmla="val 40584"/>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8854" name="AutoShape 8"/>
          <p:cNvSpPr>
            <a:spLocks noChangeArrowheads="1"/>
          </p:cNvSpPr>
          <p:nvPr/>
        </p:nvSpPr>
        <p:spPr bwMode="auto">
          <a:xfrm rot="-1551184">
            <a:off x="5349875" y="4379913"/>
            <a:ext cx="398463" cy="244475"/>
          </a:xfrm>
          <a:prstGeom prst="parallelogram">
            <a:avLst>
              <a:gd name="adj" fmla="val 40747"/>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8855" name="Oval 9"/>
          <p:cNvSpPr>
            <a:spLocks noChangeArrowheads="1"/>
          </p:cNvSpPr>
          <p:nvPr/>
        </p:nvSpPr>
        <p:spPr bwMode="auto">
          <a:xfrm>
            <a:off x="2217738" y="1643063"/>
            <a:ext cx="198437" cy="19843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8856" name="Oval 10"/>
          <p:cNvSpPr>
            <a:spLocks noChangeArrowheads="1"/>
          </p:cNvSpPr>
          <p:nvPr/>
        </p:nvSpPr>
        <p:spPr bwMode="auto">
          <a:xfrm>
            <a:off x="3511550" y="1347788"/>
            <a:ext cx="198438" cy="2000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8857" name="Line 11"/>
          <p:cNvSpPr>
            <a:spLocks noChangeShapeType="1"/>
          </p:cNvSpPr>
          <p:nvPr/>
        </p:nvSpPr>
        <p:spPr bwMode="auto">
          <a:xfrm flipV="1">
            <a:off x="5183188" y="4559300"/>
            <a:ext cx="220662" cy="111125"/>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8" name="Line 12"/>
          <p:cNvSpPr>
            <a:spLocks noChangeShapeType="1"/>
          </p:cNvSpPr>
          <p:nvPr/>
        </p:nvSpPr>
        <p:spPr bwMode="auto">
          <a:xfrm flipV="1">
            <a:off x="2416175" y="1558925"/>
            <a:ext cx="565150" cy="130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9" name="Text Box 13"/>
          <p:cNvSpPr txBox="1">
            <a:spLocks noChangeArrowheads="1"/>
          </p:cNvSpPr>
          <p:nvPr/>
        </p:nvSpPr>
        <p:spPr bwMode="auto">
          <a:xfrm>
            <a:off x="1630363" y="1492250"/>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solidFill>
                  <a:srgbClr val="000000"/>
                </a:solidFill>
              </a:rPr>
              <a:t>P</a:t>
            </a:r>
            <a:endParaRPr lang="en-US" altLang="en-US" sz="2400" b="0">
              <a:solidFill>
                <a:srgbClr val="000000"/>
              </a:solidFill>
            </a:endParaRPr>
          </a:p>
        </p:txBody>
      </p:sp>
      <p:sp>
        <p:nvSpPr>
          <p:cNvPr id="78860" name="Text Box 14"/>
          <p:cNvSpPr txBox="1">
            <a:spLocks noChangeArrowheads="1"/>
          </p:cNvSpPr>
          <p:nvPr/>
        </p:nvSpPr>
        <p:spPr bwMode="auto">
          <a:xfrm>
            <a:off x="4692650" y="4081463"/>
            <a:ext cx="750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b="0">
                <a:solidFill>
                  <a:srgbClr val="000000"/>
                </a:solidFill>
              </a:rPr>
              <a:t>(</a:t>
            </a:r>
            <a:r>
              <a:rPr lang="en-US" altLang="en-US" sz="2400" b="0" i="1">
                <a:solidFill>
                  <a:srgbClr val="000000"/>
                </a:solidFill>
              </a:rPr>
              <a:t>u</a:t>
            </a:r>
            <a:r>
              <a:rPr lang="en-US" altLang="en-US" sz="2400" b="0">
                <a:solidFill>
                  <a:srgbClr val="000000"/>
                </a:solidFill>
              </a:rPr>
              <a:t>,</a:t>
            </a:r>
            <a:r>
              <a:rPr lang="en-US" altLang="en-US" sz="2400" b="0" i="1">
                <a:solidFill>
                  <a:srgbClr val="000000"/>
                </a:solidFill>
              </a:rPr>
              <a:t>v</a:t>
            </a:r>
            <a:r>
              <a:rPr lang="en-US" altLang="en-US" sz="2400" b="0">
                <a:solidFill>
                  <a:srgbClr val="000000"/>
                </a:solidFill>
              </a:rPr>
              <a:t>)</a:t>
            </a:r>
          </a:p>
        </p:txBody>
      </p:sp>
      <p:sp>
        <p:nvSpPr>
          <p:cNvPr id="78861" name="Oval 15"/>
          <p:cNvSpPr>
            <a:spLocks noChangeArrowheads="1"/>
          </p:cNvSpPr>
          <p:nvPr/>
        </p:nvSpPr>
        <p:spPr bwMode="auto">
          <a:xfrm>
            <a:off x="6402388" y="6115050"/>
            <a:ext cx="200025" cy="19843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8862" name="Line 16"/>
          <p:cNvSpPr>
            <a:spLocks noChangeShapeType="1"/>
          </p:cNvSpPr>
          <p:nvPr/>
        </p:nvSpPr>
        <p:spPr bwMode="auto">
          <a:xfrm flipH="1" flipV="1">
            <a:off x="3360738" y="2928938"/>
            <a:ext cx="773112" cy="852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63" name="Line 17"/>
          <p:cNvSpPr>
            <a:spLocks noChangeShapeType="1"/>
          </p:cNvSpPr>
          <p:nvPr/>
        </p:nvSpPr>
        <p:spPr bwMode="auto">
          <a:xfrm flipH="1" flipV="1">
            <a:off x="3652838" y="1490663"/>
            <a:ext cx="1200150" cy="1941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64" name="Line 18"/>
          <p:cNvSpPr>
            <a:spLocks noChangeShapeType="1"/>
          </p:cNvSpPr>
          <p:nvPr/>
        </p:nvSpPr>
        <p:spPr bwMode="auto">
          <a:xfrm flipH="1" flipV="1">
            <a:off x="5037138" y="4787900"/>
            <a:ext cx="1452562" cy="1428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65" name="Line 19"/>
          <p:cNvSpPr>
            <a:spLocks noChangeShapeType="1"/>
          </p:cNvSpPr>
          <p:nvPr/>
        </p:nvSpPr>
        <p:spPr bwMode="auto">
          <a:xfrm flipH="1" flipV="1">
            <a:off x="5527675" y="4506913"/>
            <a:ext cx="977900" cy="1735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66" name="AutoShape 21"/>
          <p:cNvSpPr>
            <a:spLocks noChangeArrowheads="1"/>
          </p:cNvSpPr>
          <p:nvPr/>
        </p:nvSpPr>
        <p:spPr bwMode="auto">
          <a:xfrm rot="-1661506">
            <a:off x="3352800" y="3425825"/>
            <a:ext cx="3389313" cy="1635125"/>
          </a:xfrm>
          <a:prstGeom prst="parallelogram">
            <a:avLst>
              <a:gd name="adj" fmla="val 5182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8867" name="AutoShape 22"/>
          <p:cNvSpPr>
            <a:spLocks noChangeArrowheads="1"/>
          </p:cNvSpPr>
          <p:nvPr/>
        </p:nvSpPr>
        <p:spPr bwMode="auto">
          <a:xfrm rot="-1661506">
            <a:off x="474663" y="869950"/>
            <a:ext cx="4195762" cy="2024063"/>
          </a:xfrm>
          <a:prstGeom prst="parallelogram">
            <a:avLst>
              <a:gd name="adj" fmla="val 51824"/>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
        <p:nvSpPr>
          <p:cNvPr id="78868" name="Text Box 23"/>
          <p:cNvSpPr txBox="1">
            <a:spLocks noChangeArrowheads="1"/>
          </p:cNvSpPr>
          <p:nvPr/>
        </p:nvSpPr>
        <p:spPr bwMode="auto">
          <a:xfrm>
            <a:off x="3195638" y="1497013"/>
            <a:ext cx="471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a:solidFill>
                  <a:srgbClr val="000000"/>
                </a:solidFill>
              </a:rPr>
              <a:t>P’</a:t>
            </a:r>
            <a:endParaRPr lang="en-US" altLang="en-US" sz="2400" b="0">
              <a:solidFill>
                <a:srgbClr val="000000"/>
              </a:solidFill>
            </a:endParaRPr>
          </a:p>
        </p:txBody>
      </p:sp>
      <p:sp>
        <p:nvSpPr>
          <p:cNvPr id="78869" name="Line 26"/>
          <p:cNvSpPr>
            <a:spLocks noChangeShapeType="1"/>
          </p:cNvSpPr>
          <p:nvPr/>
        </p:nvSpPr>
        <p:spPr bwMode="auto">
          <a:xfrm flipV="1">
            <a:off x="2998788" y="1423988"/>
            <a:ext cx="531812" cy="128587"/>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70" name="Line 27"/>
          <p:cNvSpPr>
            <a:spLocks noChangeShapeType="1"/>
          </p:cNvSpPr>
          <p:nvPr/>
        </p:nvSpPr>
        <p:spPr bwMode="auto">
          <a:xfrm flipH="1" flipV="1">
            <a:off x="2657475" y="2147888"/>
            <a:ext cx="676275" cy="7540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71" name="Line 28"/>
          <p:cNvSpPr>
            <a:spLocks noChangeShapeType="1"/>
          </p:cNvSpPr>
          <p:nvPr/>
        </p:nvSpPr>
        <p:spPr bwMode="auto">
          <a:xfrm flipH="1" flipV="1">
            <a:off x="2327275" y="1797050"/>
            <a:ext cx="309563" cy="33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72" name="AutoShape 25"/>
          <p:cNvSpPr>
            <a:spLocks noChangeArrowheads="1"/>
          </p:cNvSpPr>
          <p:nvPr/>
        </p:nvSpPr>
        <p:spPr bwMode="auto">
          <a:xfrm rot="-3452151">
            <a:off x="1181101" y="2011362"/>
            <a:ext cx="4195762" cy="2024063"/>
          </a:xfrm>
          <a:prstGeom prst="parallelogram">
            <a:avLst>
              <a:gd name="adj" fmla="val 79981"/>
            </a:avLst>
          </a:prstGeom>
          <a:solidFill>
            <a:srgbClr val="C0C0C0">
              <a:alpha val="25882"/>
            </a:srgb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b="0">
              <a:solidFill>
                <a:srgbClr val="000000"/>
              </a:solidFill>
              <a:latin typeface="Times New Roman"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 = f(t_x(x,y), t_y(x,y) )$&#10;\end{document}&#10;"/>
  <p:tag name="EXTERNALNAME" val="txp_fig"/>
  <p:tag name="BLEND" val="False"/>
  <p:tag name="TRANSPARENT" val="False"/>
  <p:tag name="KEEPFILES" val="False"/>
  <p:tag name="DEBUGPAUSE" val="False"/>
  <p:tag name="RESOLUTION" val="300"/>
  <p:tag name="BITMAPFORMAT" val="bmpmono"/>
  <p:tag name="DEBUGINTERACTIVE" val="True"/>
  <p:tag name="ORIGWIDTH" val="1016.125"/>
  <p:tag name="PICTUREFILESIZE" val="13166"/>
</p:tagLst>
</file>

<file path=ppt/theme/theme1.xml><?xml version="1.0" encoding="utf-8"?>
<a:theme xmlns:a="http://schemas.openxmlformats.org/drawingml/2006/main" name="iain1">
  <a:themeElements>
    <a:clrScheme name="iain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iain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iain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ain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ain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ain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ain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ain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ain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C:\usr\iainm\Presentation\Templates\iain1.pot</Template>
  <TotalTime>3530</TotalTime>
  <Words>2595</Words>
  <Application>Microsoft Office PowerPoint</Application>
  <PresentationFormat>On-screen Show (4:3)</PresentationFormat>
  <Paragraphs>426</Paragraphs>
  <Slides>46</Slides>
  <Notes>16</Notes>
  <HiddenSlides>11</HiddenSlides>
  <MMClips>4</MMClips>
  <ScaleCrop>false</ScaleCrop>
  <HeadingPairs>
    <vt:vector size="8" baseType="variant">
      <vt:variant>
        <vt:lpstr>Fonts Used</vt:lpstr>
      </vt:variant>
      <vt:variant>
        <vt:i4>7</vt:i4>
      </vt:variant>
      <vt:variant>
        <vt:lpstr>Theme</vt:lpstr>
      </vt:variant>
      <vt:variant>
        <vt:i4>6</vt:i4>
      </vt:variant>
      <vt:variant>
        <vt:lpstr>Embedded OLE Servers</vt:lpstr>
      </vt:variant>
      <vt:variant>
        <vt:i4>1</vt:i4>
      </vt:variant>
      <vt:variant>
        <vt:lpstr>Slide Titles</vt:lpstr>
      </vt:variant>
      <vt:variant>
        <vt:i4>46</vt:i4>
      </vt:variant>
    </vt:vector>
  </HeadingPairs>
  <TitlesOfParts>
    <vt:vector size="60" baseType="lpstr">
      <vt:lpstr>ＭＳ Ｐゴシック</vt:lpstr>
      <vt:lpstr>Arial</vt:lpstr>
      <vt:lpstr>Calibri</vt:lpstr>
      <vt:lpstr>Cambria Math</vt:lpstr>
      <vt:lpstr>Symbol</vt:lpstr>
      <vt:lpstr>Times New Roman</vt:lpstr>
      <vt:lpstr>Wingdings</vt:lpstr>
      <vt:lpstr>iain1</vt:lpstr>
      <vt:lpstr>Default Design</vt:lpstr>
      <vt:lpstr>Office Theme</vt:lpstr>
      <vt:lpstr>2_Default Design</vt:lpstr>
      <vt:lpstr>3_Default Design</vt:lpstr>
      <vt:lpstr>1_Default Design</vt:lpstr>
      <vt:lpstr>Equation</vt:lpstr>
      <vt:lpstr>Computer Vision</vt:lpstr>
      <vt:lpstr>Image Alignment and Tracking  Homography Estimation Lucas Kanade</vt:lpstr>
      <vt:lpstr>Image Alignment</vt:lpstr>
      <vt:lpstr>Mosaicing</vt:lpstr>
      <vt:lpstr>Mosaicing</vt:lpstr>
      <vt:lpstr>Applications of Image Alignment</vt:lpstr>
      <vt:lpstr>PowerPoint Presentation</vt:lpstr>
      <vt:lpstr>Homography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Illusions</vt:lpstr>
      <vt:lpstr>Lucas Kanade Image Alignment and Tracking </vt:lpstr>
      <vt:lpstr>Face Morphing</vt:lpstr>
      <vt:lpstr>Generative Model for an Image</vt:lpstr>
      <vt:lpstr>Fitting a Model to an Image</vt:lpstr>
      <vt:lpstr>Active Appearance Model</vt:lpstr>
      <vt:lpstr>Image Alignment</vt:lpstr>
      <vt:lpstr>Warp and its Jacobian</vt:lpstr>
      <vt:lpstr>Want to: Minimize the Error</vt:lpstr>
      <vt:lpstr>How to: Minimize the Error</vt:lpstr>
      <vt:lpstr>Gradient descent</vt:lpstr>
      <vt:lpstr>Linearize</vt:lpstr>
      <vt:lpstr>Gradient Descent Solution</vt:lpstr>
      <vt:lpstr>Gradient Images</vt:lpstr>
      <vt:lpstr>Jacobian</vt:lpstr>
      <vt:lpstr>Lucas-Kanade Algorithm</vt:lpstr>
      <vt:lpstr>Fast Gradient Descent?</vt:lpstr>
      <vt:lpstr>Shum-Szeliski Image Aligment </vt:lpstr>
      <vt:lpstr>Compositional Image Alignment</vt:lpstr>
      <vt:lpstr>Compositional Algorithm</vt:lpstr>
      <vt:lpstr>Inverse Compositional</vt:lpstr>
      <vt:lpstr>Forward and Inverse Compositional</vt:lpstr>
      <vt:lpstr>Inverse Compositional</vt:lpstr>
      <vt:lpstr>Inverse Compositional</vt:lpstr>
      <vt:lpstr>Inverse Compositional Algorithm</vt:lpstr>
      <vt:lpstr>Framework</vt:lpstr>
      <vt:lpstr>Example</vt:lpstr>
      <vt:lpstr>Example</vt:lpstr>
      <vt:lpstr>Example</vt:lpstr>
      <vt:lpstr>Paper Reading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Fitting Flexible Appearance Models to Talking Faces</dc:title>
  <dc:creator>iainm</dc:creator>
  <cp:lastModifiedBy>Srinivas Narasimhan</cp:lastModifiedBy>
  <cp:revision>251</cp:revision>
  <dcterms:created xsi:type="dcterms:W3CDTF">2001-09-19T21:07:47Z</dcterms:created>
  <dcterms:modified xsi:type="dcterms:W3CDTF">2017-10-11T15:44:47Z</dcterms:modified>
</cp:coreProperties>
</file>